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КОЛИЧЕСТВО ВЫСШИХ УЧЕБНЫХ ЗАВЕДЕНИЙ МЕДИЦИНСКОГО ПРОФИЛЯ В СТРАНАХ СРЕДНЕЙ АЗИИ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273499015748027E-2"/>
          <c:y val="0.19727914632879268"/>
          <c:w val="0.93472650098425192"/>
          <c:h val="0.73492798136515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Казахстан</c:v>
                </c:pt>
                <c:pt idx="1">
                  <c:v>Узбекистан</c:v>
                </c:pt>
                <c:pt idx="2">
                  <c:v>Таджикистан</c:v>
                </c:pt>
                <c:pt idx="3">
                  <c:v>Туркменистан</c:v>
                </c:pt>
                <c:pt idx="4">
                  <c:v>Кыргызстан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3-41B0-9B76-1D2FEAD122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Казахстан</c:v>
                </c:pt>
                <c:pt idx="1">
                  <c:v>Узбекистан</c:v>
                </c:pt>
                <c:pt idx="2">
                  <c:v>Таджикистан</c:v>
                </c:pt>
                <c:pt idx="3">
                  <c:v>Туркменистан</c:v>
                </c:pt>
                <c:pt idx="4">
                  <c:v>Кыргызстан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2B3-41B0-9B76-1D2FEAD122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Казахстан</c:v>
                </c:pt>
                <c:pt idx="1">
                  <c:v>Узбекистан</c:v>
                </c:pt>
                <c:pt idx="2">
                  <c:v>Таджикистан</c:v>
                </c:pt>
                <c:pt idx="3">
                  <c:v>Туркменистан</c:v>
                </c:pt>
                <c:pt idx="4">
                  <c:v>Кыргызстан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2B3-41B0-9B76-1D2FEAD12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028415"/>
        <c:axId val="2138030495"/>
      </c:barChart>
      <c:catAx>
        <c:axId val="2138028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8030495"/>
        <c:crosses val="autoZero"/>
        <c:auto val="1"/>
        <c:lblAlgn val="ctr"/>
        <c:lblOffset val="100"/>
        <c:noMultiLvlLbl val="0"/>
      </c:catAx>
      <c:valAx>
        <c:axId val="2138030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8028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B3995-2B08-4146-9FFA-599F4B09DE3E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096733-F615-B048-9AB8-53DA88E5C3B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itchFamily="2" charset="2"/>
            <a:buChar char="Ø"/>
            <a:tabLst/>
            <a:defRPr/>
          </a:pPr>
          <a:endParaRPr lang="ru-RU" sz="21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itchFamily="2" charset="2"/>
            <a:buChar char="Ø"/>
            <a:tabLst/>
            <a:defRPr/>
          </a:pPr>
          <a:r>
            <a:rPr lang="ru-RU" sz="2100" dirty="0"/>
            <a:t>22 22 высших учебных заведений, реализующих медицинские и фармацевтические специальности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Char char="Ø"/>
          </a:pPr>
          <a:endParaRPr lang="ru-RU" sz="2100" dirty="0"/>
        </a:p>
      </dgm:t>
    </dgm:pt>
    <dgm:pt modelId="{36863A6B-22A2-3844-BB73-162BD8130ED1}" type="parTrans" cxnId="{C2C47128-B2CB-8241-957A-09C97D3F142D}">
      <dgm:prSet/>
      <dgm:spPr/>
      <dgm:t>
        <a:bodyPr/>
        <a:lstStyle/>
        <a:p>
          <a:endParaRPr lang="ru-RU"/>
        </a:p>
      </dgm:t>
    </dgm:pt>
    <dgm:pt modelId="{83544C96-811F-724C-9BF7-0AEFF520DB77}" type="sibTrans" cxnId="{C2C47128-B2CB-8241-957A-09C97D3F142D}">
      <dgm:prSet/>
      <dgm:spPr/>
      <dgm:t>
        <a:bodyPr/>
        <a:lstStyle/>
        <a:p>
          <a:endParaRPr lang="ru-RU"/>
        </a:p>
      </dgm:t>
    </dgm:pt>
    <dgm:pt modelId="{B4901578-6A19-9945-BF08-DDCA29EAC63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1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dirty="0"/>
            <a:t>28239 иностранных граждан (77% общего контингента студентов).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57A188B7-9CF7-1A46-80FE-C9B3EA2A661D}" type="parTrans" cxnId="{517ECE87-C9D1-BE4A-9B59-E2F8F67E1E61}">
      <dgm:prSet/>
      <dgm:spPr/>
      <dgm:t>
        <a:bodyPr/>
        <a:lstStyle/>
        <a:p>
          <a:endParaRPr lang="ru-RU"/>
        </a:p>
      </dgm:t>
    </dgm:pt>
    <dgm:pt modelId="{651A738E-050F-3948-8417-5038F1D72A5F}" type="sibTrans" cxnId="{517ECE87-C9D1-BE4A-9B59-E2F8F67E1E61}">
      <dgm:prSet/>
      <dgm:spPr/>
      <dgm:t>
        <a:bodyPr/>
        <a:lstStyle/>
        <a:p>
          <a:endParaRPr lang="ru-RU"/>
        </a:p>
      </dgm:t>
    </dgm:pt>
    <dgm:pt modelId="{9A9064D0-9DB8-4846-BE9B-64CEA9FF38CD}">
      <dgm:prSet phldrT="[Текст]"/>
      <dgm:spPr/>
      <dgm:t>
        <a:bodyPr/>
        <a:lstStyle/>
        <a:p>
          <a:pPr>
            <a:buFont typeface="Wingdings" pitchFamily="2" charset="2"/>
          </a:pPr>
          <a:r>
            <a:rPr lang="ru-RU" dirty="0"/>
            <a:t>В 2021 году выпуск по медицинским специальностям составляет 4244 человек, из них на </a:t>
          </a:r>
          <a:r>
            <a:rPr lang="ru-RU" dirty="0" err="1"/>
            <a:t>грантовой</a:t>
          </a:r>
          <a:r>
            <a:rPr lang="ru-RU" dirty="0"/>
            <a:t> основе – 450, на контрактной – 3794.</a:t>
          </a:r>
        </a:p>
      </dgm:t>
    </dgm:pt>
    <dgm:pt modelId="{82C5EDD1-19D8-4F75-AF86-D975DD6B612D}" type="parTrans" cxnId="{C0E14A0A-6EA8-4AAF-B7F9-C8060FA39653}">
      <dgm:prSet/>
      <dgm:spPr/>
      <dgm:t>
        <a:bodyPr/>
        <a:lstStyle/>
        <a:p>
          <a:endParaRPr lang="ru-RU"/>
        </a:p>
      </dgm:t>
    </dgm:pt>
    <dgm:pt modelId="{A170C2BA-DA64-4DB5-9EAD-61573A813476}" type="sibTrans" cxnId="{C0E14A0A-6EA8-4AAF-B7F9-C8060FA39653}">
      <dgm:prSet/>
      <dgm:spPr/>
      <dgm:t>
        <a:bodyPr/>
        <a:lstStyle/>
        <a:p>
          <a:endParaRPr lang="ru-RU"/>
        </a:p>
      </dgm:t>
    </dgm:pt>
    <dgm:pt modelId="{71744B05-3835-4AFA-B1E0-8EE0B328B7FB}">
      <dgm:prSet custT="1"/>
      <dgm:spPr/>
      <dgm:t>
        <a:bodyPr/>
        <a:lstStyle/>
        <a:p>
          <a:r>
            <a:rPr lang="ru-RU" sz="2100" dirty="0"/>
            <a:t>из них представителей ближнего зарубежья – 7901, представителей дальнего зарубежья – 20338</a:t>
          </a:r>
        </a:p>
      </dgm:t>
    </dgm:pt>
    <dgm:pt modelId="{6CEF6D0D-6588-4D0B-99B2-F8A4ADB743B7}" type="parTrans" cxnId="{625D5E1E-01DE-48C3-904D-0B4380B387A5}">
      <dgm:prSet/>
      <dgm:spPr/>
      <dgm:t>
        <a:bodyPr/>
        <a:lstStyle/>
        <a:p>
          <a:endParaRPr lang="ru-RU"/>
        </a:p>
      </dgm:t>
    </dgm:pt>
    <dgm:pt modelId="{A91AE7AF-FDA7-4BF0-AAEF-6E7D6798FDE5}" type="sibTrans" cxnId="{625D5E1E-01DE-48C3-904D-0B4380B387A5}">
      <dgm:prSet/>
      <dgm:spPr/>
      <dgm:t>
        <a:bodyPr/>
        <a:lstStyle/>
        <a:p>
          <a:endParaRPr lang="ru-RU"/>
        </a:p>
      </dgm:t>
    </dgm:pt>
    <dgm:pt modelId="{8BAEB1F5-975C-4A34-A56F-2B39E2A2B9E0}">
      <dgm:prSet custT="1"/>
      <dgm:spPr/>
      <dgm:t>
        <a:bodyPr/>
        <a:lstStyle/>
        <a:p>
          <a:r>
            <a:rPr lang="ru-RU" sz="2100" dirty="0"/>
            <a:t>В 2020-2021 учебном году на первый курс по медицинским специальностям было принято 10612 человек.</a:t>
          </a:r>
        </a:p>
      </dgm:t>
    </dgm:pt>
    <dgm:pt modelId="{32230836-7BE9-4E1E-974E-79362BB6A0A3}" type="parTrans" cxnId="{95883F3A-082C-4DAC-AF3E-573ACB5B5395}">
      <dgm:prSet/>
      <dgm:spPr/>
      <dgm:t>
        <a:bodyPr/>
        <a:lstStyle/>
        <a:p>
          <a:endParaRPr lang="ru-RU"/>
        </a:p>
      </dgm:t>
    </dgm:pt>
    <dgm:pt modelId="{7182BA9B-0C04-478D-948D-3726645E244A}" type="sibTrans" cxnId="{95883F3A-082C-4DAC-AF3E-573ACB5B5395}">
      <dgm:prSet/>
      <dgm:spPr/>
      <dgm:t>
        <a:bodyPr/>
        <a:lstStyle/>
        <a:p>
          <a:endParaRPr lang="ru-RU"/>
        </a:p>
      </dgm:t>
    </dgm:pt>
    <dgm:pt modelId="{0B7E34A6-AF13-C840-82EA-E3E3748B9C18}" type="pres">
      <dgm:prSet presAssocID="{580B3995-2B08-4146-9FFA-599F4B09DE3E}" presName="Name0" presStyleCnt="0">
        <dgm:presLayoutVars>
          <dgm:chMax val="7"/>
          <dgm:chPref val="7"/>
          <dgm:dir/>
        </dgm:presLayoutVars>
      </dgm:prSet>
      <dgm:spPr/>
    </dgm:pt>
    <dgm:pt modelId="{9176B17C-00FE-674C-BDC9-C75046313B00}" type="pres">
      <dgm:prSet presAssocID="{580B3995-2B08-4146-9FFA-599F4B09DE3E}" presName="Name1" presStyleCnt="0"/>
      <dgm:spPr/>
    </dgm:pt>
    <dgm:pt modelId="{7FE3A6DF-7083-AB44-A963-F8D049A0B5B9}" type="pres">
      <dgm:prSet presAssocID="{580B3995-2B08-4146-9FFA-599F4B09DE3E}" presName="cycle" presStyleCnt="0"/>
      <dgm:spPr/>
    </dgm:pt>
    <dgm:pt modelId="{81581454-C539-884B-8342-895F75B8EE3D}" type="pres">
      <dgm:prSet presAssocID="{580B3995-2B08-4146-9FFA-599F4B09DE3E}" presName="srcNode" presStyleLbl="node1" presStyleIdx="0" presStyleCnt="5"/>
      <dgm:spPr/>
    </dgm:pt>
    <dgm:pt modelId="{4C3FDE85-ECD3-644A-B7FC-DE9E89B5D78F}" type="pres">
      <dgm:prSet presAssocID="{580B3995-2B08-4146-9FFA-599F4B09DE3E}" presName="conn" presStyleLbl="parChTrans1D2" presStyleIdx="0" presStyleCnt="1"/>
      <dgm:spPr/>
    </dgm:pt>
    <dgm:pt modelId="{1DC78858-7724-E34A-A486-56567999F9C9}" type="pres">
      <dgm:prSet presAssocID="{580B3995-2B08-4146-9FFA-599F4B09DE3E}" presName="extraNode" presStyleLbl="node1" presStyleIdx="0" presStyleCnt="5"/>
      <dgm:spPr/>
    </dgm:pt>
    <dgm:pt modelId="{D728F986-D2E0-1B4A-A6C2-E1AC024390B5}" type="pres">
      <dgm:prSet presAssocID="{580B3995-2B08-4146-9FFA-599F4B09DE3E}" presName="dstNode" presStyleLbl="node1" presStyleIdx="0" presStyleCnt="5"/>
      <dgm:spPr/>
    </dgm:pt>
    <dgm:pt modelId="{6D2FF7F5-7C64-7A4A-BB7E-42B6AA71A639}" type="pres">
      <dgm:prSet presAssocID="{CA096733-F615-B048-9AB8-53DA88E5C3BF}" presName="text_1" presStyleLbl="node1" presStyleIdx="0" presStyleCnt="5" custScaleY="161448">
        <dgm:presLayoutVars>
          <dgm:bulletEnabled val="1"/>
        </dgm:presLayoutVars>
      </dgm:prSet>
      <dgm:spPr/>
    </dgm:pt>
    <dgm:pt modelId="{33FB7B09-0CE2-3343-8B52-972ADAD0E919}" type="pres">
      <dgm:prSet presAssocID="{CA096733-F615-B048-9AB8-53DA88E5C3BF}" presName="accent_1" presStyleCnt="0"/>
      <dgm:spPr/>
    </dgm:pt>
    <dgm:pt modelId="{B0BE0EAD-8D12-3346-B29D-1D3B96CBBA30}" type="pres">
      <dgm:prSet presAssocID="{CA096733-F615-B048-9AB8-53DA88E5C3BF}" presName="accentRepeatNode" presStyleLbl="solidFgAcc1" presStyleIdx="0" presStyleCnt="5" custScaleX="78625" custScaleY="78624" custLinFactNeighborX="153" custLinFactNeighborY="852"/>
      <dgm:spPr/>
    </dgm:pt>
    <dgm:pt modelId="{2D32BBFE-2930-0947-8982-43B464C45B9D}" type="pres">
      <dgm:prSet presAssocID="{B4901578-6A19-9945-BF08-DDCA29EAC636}" presName="text_2" presStyleLbl="node1" presStyleIdx="1" presStyleCnt="5" custScaleY="147679" custLinFactNeighborX="1686" custLinFactNeighborY="19872">
        <dgm:presLayoutVars>
          <dgm:bulletEnabled val="1"/>
        </dgm:presLayoutVars>
      </dgm:prSet>
      <dgm:spPr/>
    </dgm:pt>
    <dgm:pt modelId="{33B07973-838B-694A-B48F-494934C61C33}" type="pres">
      <dgm:prSet presAssocID="{B4901578-6A19-9945-BF08-DDCA29EAC636}" presName="accent_2" presStyleCnt="0"/>
      <dgm:spPr/>
    </dgm:pt>
    <dgm:pt modelId="{743DC35A-D2FD-EE4F-BB28-6050183584D2}" type="pres">
      <dgm:prSet presAssocID="{B4901578-6A19-9945-BF08-DDCA29EAC636}" presName="accentRepeatNode" presStyleLbl="solidFgAcc1" presStyleIdx="1" presStyleCnt="5" custScaleX="78931" custScaleY="79070"/>
      <dgm:spPr/>
    </dgm:pt>
    <dgm:pt modelId="{031AC26A-F12C-4B96-96B8-DC871E1F1CFE}" type="pres">
      <dgm:prSet presAssocID="{71744B05-3835-4AFA-B1E0-8EE0B328B7FB}" presName="text_3" presStyleLbl="node1" presStyleIdx="2" presStyleCnt="5">
        <dgm:presLayoutVars>
          <dgm:bulletEnabled val="1"/>
        </dgm:presLayoutVars>
      </dgm:prSet>
      <dgm:spPr/>
    </dgm:pt>
    <dgm:pt modelId="{0A4502D4-A7CD-4635-A278-D68A75CCE05D}" type="pres">
      <dgm:prSet presAssocID="{71744B05-3835-4AFA-B1E0-8EE0B328B7FB}" presName="accent_3" presStyleCnt="0"/>
      <dgm:spPr/>
    </dgm:pt>
    <dgm:pt modelId="{35FEB38B-CFBE-48EE-9154-DCF7C14F9A59}" type="pres">
      <dgm:prSet presAssocID="{71744B05-3835-4AFA-B1E0-8EE0B328B7FB}" presName="accentRepeatNode" presStyleLbl="solidFgAcc1" presStyleIdx="2" presStyleCnt="5"/>
      <dgm:spPr/>
    </dgm:pt>
    <dgm:pt modelId="{7CA241D6-8D41-4A4D-A06F-9491FC5298D5}" type="pres">
      <dgm:prSet presAssocID="{8BAEB1F5-975C-4A34-A56F-2B39E2A2B9E0}" presName="text_4" presStyleLbl="node1" presStyleIdx="3" presStyleCnt="5" custScaleY="167019">
        <dgm:presLayoutVars>
          <dgm:bulletEnabled val="1"/>
        </dgm:presLayoutVars>
      </dgm:prSet>
      <dgm:spPr/>
    </dgm:pt>
    <dgm:pt modelId="{893E33A1-AA19-4F06-A548-676886996CE1}" type="pres">
      <dgm:prSet presAssocID="{8BAEB1F5-975C-4A34-A56F-2B39E2A2B9E0}" presName="accent_4" presStyleCnt="0"/>
      <dgm:spPr/>
    </dgm:pt>
    <dgm:pt modelId="{E3745085-A8BD-49F0-8F16-3A1C0848563D}" type="pres">
      <dgm:prSet presAssocID="{8BAEB1F5-975C-4A34-A56F-2B39E2A2B9E0}" presName="accentRepeatNode" presStyleLbl="solidFgAcc1" presStyleIdx="3" presStyleCnt="5"/>
      <dgm:spPr/>
    </dgm:pt>
    <dgm:pt modelId="{A78C0AD2-5436-4924-B3EF-6BD9D1AD4931}" type="pres">
      <dgm:prSet presAssocID="{9A9064D0-9DB8-4846-BE9B-64CEA9FF38CD}" presName="text_5" presStyleLbl="node1" presStyleIdx="4" presStyleCnt="5" custScaleY="134651">
        <dgm:presLayoutVars>
          <dgm:bulletEnabled val="1"/>
        </dgm:presLayoutVars>
      </dgm:prSet>
      <dgm:spPr/>
    </dgm:pt>
    <dgm:pt modelId="{FA6F6DFB-6667-40FA-9C3A-559CCA2827D2}" type="pres">
      <dgm:prSet presAssocID="{9A9064D0-9DB8-4846-BE9B-64CEA9FF38CD}" presName="accent_5" presStyleCnt="0"/>
      <dgm:spPr/>
    </dgm:pt>
    <dgm:pt modelId="{F3736AE6-3FD9-4D62-BFD4-68A2A0EB4C8F}" type="pres">
      <dgm:prSet presAssocID="{9A9064D0-9DB8-4846-BE9B-64CEA9FF38CD}" presName="accentRepeatNode" presStyleLbl="solidFgAcc1" presStyleIdx="4" presStyleCnt="5"/>
      <dgm:spPr/>
    </dgm:pt>
  </dgm:ptLst>
  <dgm:cxnLst>
    <dgm:cxn modelId="{C0E14A0A-6EA8-4AAF-B7F9-C8060FA39653}" srcId="{580B3995-2B08-4146-9FFA-599F4B09DE3E}" destId="{9A9064D0-9DB8-4846-BE9B-64CEA9FF38CD}" srcOrd="4" destOrd="0" parTransId="{82C5EDD1-19D8-4F75-AF86-D975DD6B612D}" sibTransId="{A170C2BA-DA64-4DB5-9EAD-61573A813476}"/>
    <dgm:cxn modelId="{FF74FF0F-FFC1-F74C-9AD2-96535F3DE797}" type="presOf" srcId="{CA096733-F615-B048-9AB8-53DA88E5C3BF}" destId="{6D2FF7F5-7C64-7A4A-BB7E-42B6AA71A639}" srcOrd="0" destOrd="0" presId="urn:microsoft.com/office/officeart/2008/layout/VerticalCurvedList"/>
    <dgm:cxn modelId="{625D5E1E-01DE-48C3-904D-0B4380B387A5}" srcId="{580B3995-2B08-4146-9FFA-599F4B09DE3E}" destId="{71744B05-3835-4AFA-B1E0-8EE0B328B7FB}" srcOrd="2" destOrd="0" parTransId="{6CEF6D0D-6588-4D0B-99B2-F8A4ADB743B7}" sibTransId="{A91AE7AF-FDA7-4BF0-AAEF-6E7D6798FDE5}"/>
    <dgm:cxn modelId="{C2C47128-B2CB-8241-957A-09C97D3F142D}" srcId="{580B3995-2B08-4146-9FFA-599F4B09DE3E}" destId="{CA096733-F615-B048-9AB8-53DA88E5C3BF}" srcOrd="0" destOrd="0" parTransId="{36863A6B-22A2-3844-BB73-162BD8130ED1}" sibTransId="{83544C96-811F-724C-9BF7-0AEFF520DB77}"/>
    <dgm:cxn modelId="{95883F3A-082C-4DAC-AF3E-573ACB5B5395}" srcId="{580B3995-2B08-4146-9FFA-599F4B09DE3E}" destId="{8BAEB1F5-975C-4A34-A56F-2B39E2A2B9E0}" srcOrd="3" destOrd="0" parTransId="{32230836-7BE9-4E1E-974E-79362BB6A0A3}" sibTransId="{7182BA9B-0C04-478D-948D-3726645E244A}"/>
    <dgm:cxn modelId="{DCAD2643-DEDA-4EA6-A64D-6BC3B57F7D49}" type="presOf" srcId="{9A9064D0-9DB8-4846-BE9B-64CEA9FF38CD}" destId="{A78C0AD2-5436-4924-B3EF-6BD9D1AD4931}" srcOrd="0" destOrd="0" presId="urn:microsoft.com/office/officeart/2008/layout/VerticalCurvedList"/>
    <dgm:cxn modelId="{C8391245-5642-C14D-8B4F-3634FED2A089}" type="presOf" srcId="{580B3995-2B08-4146-9FFA-599F4B09DE3E}" destId="{0B7E34A6-AF13-C840-82EA-E3E3748B9C18}" srcOrd="0" destOrd="0" presId="urn:microsoft.com/office/officeart/2008/layout/VerticalCurvedList"/>
    <dgm:cxn modelId="{2D081B6C-0012-4B0F-A78F-03556690AE6D}" type="presOf" srcId="{71744B05-3835-4AFA-B1E0-8EE0B328B7FB}" destId="{031AC26A-F12C-4B96-96B8-DC871E1F1CFE}" srcOrd="0" destOrd="0" presId="urn:microsoft.com/office/officeart/2008/layout/VerticalCurvedList"/>
    <dgm:cxn modelId="{6736C885-021F-418C-B3B5-D0612DAFEA87}" type="presOf" srcId="{8BAEB1F5-975C-4A34-A56F-2B39E2A2B9E0}" destId="{7CA241D6-8D41-4A4D-A06F-9491FC5298D5}" srcOrd="0" destOrd="0" presId="urn:microsoft.com/office/officeart/2008/layout/VerticalCurvedList"/>
    <dgm:cxn modelId="{517ECE87-C9D1-BE4A-9B59-E2F8F67E1E61}" srcId="{580B3995-2B08-4146-9FFA-599F4B09DE3E}" destId="{B4901578-6A19-9945-BF08-DDCA29EAC636}" srcOrd="1" destOrd="0" parTransId="{57A188B7-9CF7-1A46-80FE-C9B3EA2A661D}" sibTransId="{651A738E-050F-3948-8417-5038F1D72A5F}"/>
    <dgm:cxn modelId="{C699B6CD-2C81-426D-87BA-3B4F8EC1CFC3}" type="presOf" srcId="{B4901578-6A19-9945-BF08-DDCA29EAC636}" destId="{2D32BBFE-2930-0947-8982-43B464C45B9D}" srcOrd="0" destOrd="0" presId="urn:microsoft.com/office/officeart/2008/layout/VerticalCurvedList"/>
    <dgm:cxn modelId="{C71608EF-ADC7-A645-8C3A-04853A5E79CE}" type="presOf" srcId="{83544C96-811F-724C-9BF7-0AEFF520DB77}" destId="{4C3FDE85-ECD3-644A-B7FC-DE9E89B5D78F}" srcOrd="0" destOrd="0" presId="urn:microsoft.com/office/officeart/2008/layout/VerticalCurvedList"/>
    <dgm:cxn modelId="{B0D02291-3370-5046-84C3-3CCEB025F811}" type="presParOf" srcId="{0B7E34A6-AF13-C840-82EA-E3E3748B9C18}" destId="{9176B17C-00FE-674C-BDC9-C75046313B00}" srcOrd="0" destOrd="0" presId="urn:microsoft.com/office/officeart/2008/layout/VerticalCurvedList"/>
    <dgm:cxn modelId="{9B2BB09A-1EE9-6B4F-AAF3-7A9A2FF8500E}" type="presParOf" srcId="{9176B17C-00FE-674C-BDC9-C75046313B00}" destId="{7FE3A6DF-7083-AB44-A963-F8D049A0B5B9}" srcOrd="0" destOrd="0" presId="urn:microsoft.com/office/officeart/2008/layout/VerticalCurvedList"/>
    <dgm:cxn modelId="{0E69C1A6-FD31-9449-BC67-DE7383736FD7}" type="presParOf" srcId="{7FE3A6DF-7083-AB44-A963-F8D049A0B5B9}" destId="{81581454-C539-884B-8342-895F75B8EE3D}" srcOrd="0" destOrd="0" presId="urn:microsoft.com/office/officeart/2008/layout/VerticalCurvedList"/>
    <dgm:cxn modelId="{FA190448-3970-054E-A6DE-30C024119250}" type="presParOf" srcId="{7FE3A6DF-7083-AB44-A963-F8D049A0B5B9}" destId="{4C3FDE85-ECD3-644A-B7FC-DE9E89B5D78F}" srcOrd="1" destOrd="0" presId="urn:microsoft.com/office/officeart/2008/layout/VerticalCurvedList"/>
    <dgm:cxn modelId="{3DB2EBFE-F82E-9940-A144-C5A6D39489F8}" type="presParOf" srcId="{7FE3A6DF-7083-AB44-A963-F8D049A0B5B9}" destId="{1DC78858-7724-E34A-A486-56567999F9C9}" srcOrd="2" destOrd="0" presId="urn:microsoft.com/office/officeart/2008/layout/VerticalCurvedList"/>
    <dgm:cxn modelId="{8FAD5485-8900-B44C-B577-5F74E4D8823E}" type="presParOf" srcId="{7FE3A6DF-7083-AB44-A963-F8D049A0B5B9}" destId="{D728F986-D2E0-1B4A-A6C2-E1AC024390B5}" srcOrd="3" destOrd="0" presId="urn:microsoft.com/office/officeart/2008/layout/VerticalCurvedList"/>
    <dgm:cxn modelId="{6AD6B42C-D584-C845-B0F8-D32157B3EF5A}" type="presParOf" srcId="{9176B17C-00FE-674C-BDC9-C75046313B00}" destId="{6D2FF7F5-7C64-7A4A-BB7E-42B6AA71A639}" srcOrd="1" destOrd="0" presId="urn:microsoft.com/office/officeart/2008/layout/VerticalCurvedList"/>
    <dgm:cxn modelId="{5DE6F123-79AD-034B-9092-2C35D37EF1FC}" type="presParOf" srcId="{9176B17C-00FE-674C-BDC9-C75046313B00}" destId="{33FB7B09-0CE2-3343-8B52-972ADAD0E919}" srcOrd="2" destOrd="0" presId="urn:microsoft.com/office/officeart/2008/layout/VerticalCurvedList"/>
    <dgm:cxn modelId="{570E0428-988C-DE42-B804-6162A5BA7525}" type="presParOf" srcId="{33FB7B09-0CE2-3343-8B52-972ADAD0E919}" destId="{B0BE0EAD-8D12-3346-B29D-1D3B96CBBA30}" srcOrd="0" destOrd="0" presId="urn:microsoft.com/office/officeart/2008/layout/VerticalCurvedList"/>
    <dgm:cxn modelId="{C92C8904-40A9-488F-988D-1FA1A3B65078}" type="presParOf" srcId="{9176B17C-00FE-674C-BDC9-C75046313B00}" destId="{2D32BBFE-2930-0947-8982-43B464C45B9D}" srcOrd="3" destOrd="0" presId="urn:microsoft.com/office/officeart/2008/layout/VerticalCurvedList"/>
    <dgm:cxn modelId="{723A1C12-F50D-46D8-AED0-6369967F6467}" type="presParOf" srcId="{9176B17C-00FE-674C-BDC9-C75046313B00}" destId="{33B07973-838B-694A-B48F-494934C61C33}" srcOrd="4" destOrd="0" presId="urn:microsoft.com/office/officeart/2008/layout/VerticalCurvedList"/>
    <dgm:cxn modelId="{D28B5CDE-8367-4AAD-BD4E-31CF47EE20F1}" type="presParOf" srcId="{33B07973-838B-694A-B48F-494934C61C33}" destId="{743DC35A-D2FD-EE4F-BB28-6050183584D2}" srcOrd="0" destOrd="0" presId="urn:microsoft.com/office/officeart/2008/layout/VerticalCurvedList"/>
    <dgm:cxn modelId="{E3F85D92-4D74-4E28-A7BA-65C5FE250127}" type="presParOf" srcId="{9176B17C-00FE-674C-BDC9-C75046313B00}" destId="{031AC26A-F12C-4B96-96B8-DC871E1F1CFE}" srcOrd="5" destOrd="0" presId="urn:microsoft.com/office/officeart/2008/layout/VerticalCurvedList"/>
    <dgm:cxn modelId="{9C22A564-176E-4CE8-8926-90FF082B8438}" type="presParOf" srcId="{9176B17C-00FE-674C-BDC9-C75046313B00}" destId="{0A4502D4-A7CD-4635-A278-D68A75CCE05D}" srcOrd="6" destOrd="0" presId="urn:microsoft.com/office/officeart/2008/layout/VerticalCurvedList"/>
    <dgm:cxn modelId="{D6ADD940-6C39-4F14-AF18-1CCB74497CF6}" type="presParOf" srcId="{0A4502D4-A7CD-4635-A278-D68A75CCE05D}" destId="{35FEB38B-CFBE-48EE-9154-DCF7C14F9A59}" srcOrd="0" destOrd="0" presId="urn:microsoft.com/office/officeart/2008/layout/VerticalCurvedList"/>
    <dgm:cxn modelId="{3DBFDF10-BFBF-457A-AD6A-3C827B118BC5}" type="presParOf" srcId="{9176B17C-00FE-674C-BDC9-C75046313B00}" destId="{7CA241D6-8D41-4A4D-A06F-9491FC5298D5}" srcOrd="7" destOrd="0" presId="urn:microsoft.com/office/officeart/2008/layout/VerticalCurvedList"/>
    <dgm:cxn modelId="{B845F908-026E-48A8-9C04-AE72BE0A31D6}" type="presParOf" srcId="{9176B17C-00FE-674C-BDC9-C75046313B00}" destId="{893E33A1-AA19-4F06-A548-676886996CE1}" srcOrd="8" destOrd="0" presId="urn:microsoft.com/office/officeart/2008/layout/VerticalCurvedList"/>
    <dgm:cxn modelId="{31A59AC6-CBD3-4197-9520-6D47602ECBEC}" type="presParOf" srcId="{893E33A1-AA19-4F06-A548-676886996CE1}" destId="{E3745085-A8BD-49F0-8F16-3A1C0848563D}" srcOrd="0" destOrd="0" presId="urn:microsoft.com/office/officeart/2008/layout/VerticalCurvedList"/>
    <dgm:cxn modelId="{0DD168CE-49FE-4B8C-B155-60B3F6531C12}" type="presParOf" srcId="{9176B17C-00FE-674C-BDC9-C75046313B00}" destId="{A78C0AD2-5436-4924-B3EF-6BD9D1AD4931}" srcOrd="9" destOrd="0" presId="urn:microsoft.com/office/officeart/2008/layout/VerticalCurvedList"/>
    <dgm:cxn modelId="{12B4C40F-44CE-4EBC-BA1C-C916E6381DAA}" type="presParOf" srcId="{9176B17C-00FE-674C-BDC9-C75046313B00}" destId="{FA6F6DFB-6667-40FA-9C3A-559CCA2827D2}" srcOrd="10" destOrd="0" presId="urn:microsoft.com/office/officeart/2008/layout/VerticalCurvedList"/>
    <dgm:cxn modelId="{CBC82182-7418-471B-97E0-4E72ECD2CF49}" type="presParOf" srcId="{FA6F6DFB-6667-40FA-9C3A-559CCA2827D2}" destId="{F3736AE6-3FD9-4D62-BFD4-68A2A0EB4C8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EB88A-3B2A-5D4C-9709-59EB9FCA9FF6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F9CAAC-CE6B-1449-A1DC-A590116B5B1B}">
      <dgm:prSet phldrT="[Текст]" custT="1"/>
      <dgm:spPr/>
      <dgm:t>
        <a:bodyPr/>
        <a:lstStyle/>
        <a:p>
          <a:r>
            <a:rPr lang="ru-RU" sz="2000" dirty="0"/>
            <a:t> Инфраструктура</a:t>
          </a:r>
        </a:p>
      </dgm:t>
    </dgm:pt>
    <dgm:pt modelId="{8D24009B-525F-044E-9D44-10C6F86018FA}" type="parTrans" cxnId="{ADE3406D-AA24-C043-AD0B-858BB6F46A83}">
      <dgm:prSet/>
      <dgm:spPr/>
      <dgm:t>
        <a:bodyPr/>
        <a:lstStyle/>
        <a:p>
          <a:endParaRPr lang="ru-RU"/>
        </a:p>
      </dgm:t>
    </dgm:pt>
    <dgm:pt modelId="{78FB9E83-39BC-4243-9424-B142462BC3D2}" type="sibTrans" cxnId="{ADE3406D-AA24-C043-AD0B-858BB6F46A83}">
      <dgm:prSet/>
      <dgm:spPr/>
      <dgm:t>
        <a:bodyPr/>
        <a:lstStyle/>
        <a:p>
          <a:endParaRPr lang="ru-RU"/>
        </a:p>
      </dgm:t>
    </dgm:pt>
    <dgm:pt modelId="{BBC6A6D8-BD4C-3141-8327-0740F75006A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ППС со знанием английского языка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8E3C112C-B2BE-DB41-8920-262EDC722FFE}" type="parTrans" cxnId="{5EB7EE51-6A5B-F343-8308-F1EADB7CD2D0}">
      <dgm:prSet/>
      <dgm:spPr/>
      <dgm:t>
        <a:bodyPr/>
        <a:lstStyle/>
        <a:p>
          <a:endParaRPr lang="ru-RU"/>
        </a:p>
      </dgm:t>
    </dgm:pt>
    <dgm:pt modelId="{0F98111A-8B5B-FD47-88E7-E881D52FF00F}" type="sibTrans" cxnId="{5EB7EE51-6A5B-F343-8308-F1EADB7CD2D0}">
      <dgm:prSet/>
      <dgm:spPr/>
      <dgm:t>
        <a:bodyPr/>
        <a:lstStyle/>
        <a:p>
          <a:endParaRPr lang="ru-RU"/>
        </a:p>
      </dgm:t>
    </dgm:pt>
    <dgm:pt modelId="{65435A7B-1767-4C49-BBC4-A1E94CDAFA4C}">
      <dgm:prSet phldrT="[Текст]" custT="1"/>
      <dgm:spPr/>
      <dgm:t>
        <a:bodyPr/>
        <a:lstStyle/>
        <a:p>
          <a:r>
            <a:rPr lang="ru-RU" sz="2000" dirty="0"/>
            <a:t>Академическая мобильность студентов</a:t>
          </a:r>
        </a:p>
      </dgm:t>
    </dgm:pt>
    <dgm:pt modelId="{EF7DCBAF-D6A2-5A41-A74A-F355BC29B685}" type="parTrans" cxnId="{94CA027B-7E68-C54A-A373-804BB1173BBB}">
      <dgm:prSet/>
      <dgm:spPr/>
      <dgm:t>
        <a:bodyPr/>
        <a:lstStyle/>
        <a:p>
          <a:endParaRPr lang="ru-RU"/>
        </a:p>
      </dgm:t>
    </dgm:pt>
    <dgm:pt modelId="{99D34B65-521D-3B43-B63D-9C36A31D3EAD}" type="sibTrans" cxnId="{94CA027B-7E68-C54A-A373-804BB1173BBB}">
      <dgm:prSet/>
      <dgm:spPr/>
      <dgm:t>
        <a:bodyPr/>
        <a:lstStyle/>
        <a:p>
          <a:endParaRPr lang="ru-RU"/>
        </a:p>
      </dgm:t>
    </dgm:pt>
    <dgm:pt modelId="{86E64728-B07C-404D-B988-E697DBB48806}">
      <dgm:prSet phldrT="[Текст]" custT="1"/>
      <dgm:spPr/>
      <dgm:t>
        <a:bodyPr/>
        <a:lstStyle/>
        <a:p>
          <a:r>
            <a:rPr lang="ru-RU" sz="2400" dirty="0"/>
            <a:t>Аккредитация</a:t>
          </a:r>
        </a:p>
      </dgm:t>
    </dgm:pt>
    <dgm:pt modelId="{5612332D-7EF6-E149-9D8D-1FF11CDF258D}" type="parTrans" cxnId="{5F2B1509-3828-1349-B860-65ED3E34F71C}">
      <dgm:prSet/>
      <dgm:spPr/>
      <dgm:t>
        <a:bodyPr/>
        <a:lstStyle/>
        <a:p>
          <a:endParaRPr lang="ru-RU"/>
        </a:p>
      </dgm:t>
    </dgm:pt>
    <dgm:pt modelId="{744F4CAF-D0B7-C041-8D23-86859B42C491}" type="sibTrans" cxnId="{5F2B1509-3828-1349-B860-65ED3E34F71C}">
      <dgm:prSet/>
      <dgm:spPr/>
      <dgm:t>
        <a:bodyPr/>
        <a:lstStyle/>
        <a:p>
          <a:endParaRPr lang="ru-RU"/>
        </a:p>
      </dgm:t>
    </dgm:pt>
    <dgm:pt modelId="{14EC84AB-4284-4EEA-AAE1-C3CD92AC9E22}">
      <dgm:prSet custT="1"/>
      <dgm:spPr/>
      <dgm:t>
        <a:bodyPr/>
        <a:lstStyle/>
        <a:p>
          <a:r>
            <a:rPr lang="ru-RU" sz="2000" dirty="0"/>
            <a:t>Клиническая база</a:t>
          </a:r>
        </a:p>
      </dgm:t>
    </dgm:pt>
    <dgm:pt modelId="{CEAB013A-D12E-4D7F-B7FC-D4FF1151602B}" type="parTrans" cxnId="{39DF4912-E2A4-4B59-92C6-31A61B34C038}">
      <dgm:prSet/>
      <dgm:spPr/>
      <dgm:t>
        <a:bodyPr/>
        <a:lstStyle/>
        <a:p>
          <a:endParaRPr lang="ru-RU"/>
        </a:p>
      </dgm:t>
    </dgm:pt>
    <dgm:pt modelId="{13AEB736-A149-461A-8D5B-BB18ACC8FD72}" type="sibTrans" cxnId="{39DF4912-E2A4-4B59-92C6-31A61B34C038}">
      <dgm:prSet/>
      <dgm:spPr/>
      <dgm:t>
        <a:bodyPr/>
        <a:lstStyle/>
        <a:p>
          <a:endParaRPr lang="ru-RU"/>
        </a:p>
      </dgm:t>
    </dgm:pt>
    <dgm:pt modelId="{1F2A8FA8-0A75-4DE3-8D81-A2FF60E03A93}">
      <dgm:prSet custT="1"/>
      <dgm:spPr/>
      <dgm:t>
        <a:bodyPr/>
        <a:lstStyle/>
        <a:p>
          <a:r>
            <a:rPr lang="ru-RU" sz="2000" dirty="0"/>
            <a:t>Учебные программы по дисциплинам </a:t>
          </a:r>
        </a:p>
      </dgm:t>
    </dgm:pt>
    <dgm:pt modelId="{2F5C3D0A-6E43-4F18-AF8E-6D0B62917AB4}" type="parTrans" cxnId="{8B79C257-377E-465A-9B52-C9C9313B6528}">
      <dgm:prSet/>
      <dgm:spPr/>
      <dgm:t>
        <a:bodyPr/>
        <a:lstStyle/>
        <a:p>
          <a:endParaRPr lang="ru-RU"/>
        </a:p>
      </dgm:t>
    </dgm:pt>
    <dgm:pt modelId="{1F7098F6-53D8-4E7D-B4F7-CBBF827E9102}" type="sibTrans" cxnId="{8B79C257-377E-465A-9B52-C9C9313B6528}">
      <dgm:prSet/>
      <dgm:spPr/>
      <dgm:t>
        <a:bodyPr/>
        <a:lstStyle/>
        <a:p>
          <a:endParaRPr lang="ru-RU"/>
        </a:p>
      </dgm:t>
    </dgm:pt>
    <dgm:pt modelId="{E7942E49-7D3A-4A0C-A38A-2148BDE4C3FA}">
      <dgm:prSet custT="1"/>
      <dgm:spPr/>
      <dgm:t>
        <a:bodyPr/>
        <a:lstStyle/>
        <a:p>
          <a:r>
            <a:rPr lang="ru-RU" sz="1800" dirty="0"/>
            <a:t>Методические разработки для иностранных студентов</a:t>
          </a:r>
        </a:p>
      </dgm:t>
    </dgm:pt>
    <dgm:pt modelId="{BB6B12DC-EDC8-4E18-A145-C16C193C0510}" type="parTrans" cxnId="{687887CE-4960-40CD-B67A-E57C7A70BED9}">
      <dgm:prSet/>
      <dgm:spPr/>
      <dgm:t>
        <a:bodyPr/>
        <a:lstStyle/>
        <a:p>
          <a:endParaRPr lang="ru-RU"/>
        </a:p>
      </dgm:t>
    </dgm:pt>
    <dgm:pt modelId="{9C849CBE-5FC7-45E0-AAE1-86FEA63AF7A5}" type="sibTrans" cxnId="{687887CE-4960-40CD-B67A-E57C7A70BED9}">
      <dgm:prSet/>
      <dgm:spPr/>
      <dgm:t>
        <a:bodyPr/>
        <a:lstStyle/>
        <a:p>
          <a:endParaRPr lang="ru-RU"/>
        </a:p>
      </dgm:t>
    </dgm:pt>
    <dgm:pt modelId="{7D48835D-EA62-44BE-A691-3C5046A4F5C9}">
      <dgm:prSet custT="1"/>
      <dgm:spPr/>
      <dgm:t>
        <a:bodyPr/>
        <a:lstStyle/>
        <a:p>
          <a:r>
            <a:rPr lang="ru-RU" sz="2000" dirty="0"/>
            <a:t>Лицензирование</a:t>
          </a:r>
        </a:p>
      </dgm:t>
    </dgm:pt>
    <dgm:pt modelId="{9E369B3C-C5CE-4062-B329-F133A325D18A}" type="parTrans" cxnId="{C43F8E16-9415-49D5-BCFB-4B6EA6973276}">
      <dgm:prSet/>
      <dgm:spPr/>
      <dgm:t>
        <a:bodyPr/>
        <a:lstStyle/>
        <a:p>
          <a:endParaRPr lang="ru-RU"/>
        </a:p>
      </dgm:t>
    </dgm:pt>
    <dgm:pt modelId="{ADBDED24-46B0-4BC2-9423-4B51FCB4B797}" type="sibTrans" cxnId="{C43F8E16-9415-49D5-BCFB-4B6EA6973276}">
      <dgm:prSet/>
      <dgm:spPr/>
      <dgm:t>
        <a:bodyPr/>
        <a:lstStyle/>
        <a:p>
          <a:endParaRPr lang="ru-RU"/>
        </a:p>
      </dgm:t>
    </dgm:pt>
    <dgm:pt modelId="{ECAA6E63-ABFD-A848-A337-8789B9390EAF}" type="pres">
      <dgm:prSet presAssocID="{457EB88A-3B2A-5D4C-9709-59EB9FCA9FF6}" presName="Name0" presStyleCnt="0">
        <dgm:presLayoutVars>
          <dgm:dir/>
          <dgm:resizeHandles val="exact"/>
        </dgm:presLayoutVars>
      </dgm:prSet>
      <dgm:spPr/>
    </dgm:pt>
    <dgm:pt modelId="{C9A1A2B9-EFE0-2042-A7EF-3611E4009D32}" type="pres">
      <dgm:prSet presAssocID="{457EB88A-3B2A-5D4C-9709-59EB9FCA9FF6}" presName="cycle" presStyleCnt="0"/>
      <dgm:spPr/>
    </dgm:pt>
    <dgm:pt modelId="{7489E951-C68C-134C-BA16-4D1DE19D6DC3}" type="pres">
      <dgm:prSet presAssocID="{A6F9CAAC-CE6B-1449-A1DC-A590116B5B1B}" presName="nodeFirstNode" presStyleLbl="node1" presStyleIdx="0" presStyleCnt="8" custScaleX="206753" custScaleY="125490" custRadScaleRad="113012" custRadScaleInc="13110">
        <dgm:presLayoutVars>
          <dgm:bulletEnabled val="1"/>
        </dgm:presLayoutVars>
      </dgm:prSet>
      <dgm:spPr/>
    </dgm:pt>
    <dgm:pt modelId="{C1D9B809-8F80-7F4A-8172-D80C391FD881}" type="pres">
      <dgm:prSet presAssocID="{78FB9E83-39BC-4243-9424-B142462BC3D2}" presName="sibTransFirstNode" presStyleLbl="bgShp" presStyleIdx="0" presStyleCnt="1"/>
      <dgm:spPr/>
    </dgm:pt>
    <dgm:pt modelId="{7067492F-831A-4AB5-B0AA-5FDD88C588F8}" type="pres">
      <dgm:prSet presAssocID="{7D48835D-EA62-44BE-A691-3C5046A4F5C9}" presName="nodeFollowingNodes" presStyleLbl="node1" presStyleIdx="1" presStyleCnt="8" custScaleX="136390" custScaleY="105435" custRadScaleRad="132579" custRadScaleInc="40876">
        <dgm:presLayoutVars>
          <dgm:bulletEnabled val="1"/>
        </dgm:presLayoutVars>
      </dgm:prSet>
      <dgm:spPr/>
    </dgm:pt>
    <dgm:pt modelId="{BDD1818D-E585-8A41-8679-11E17A69766A}" type="pres">
      <dgm:prSet presAssocID="{BBC6A6D8-BD4C-3141-8327-0740F75006AE}" presName="nodeFollowingNodes" presStyleLbl="node1" presStyleIdx="2" presStyleCnt="8" custScaleX="115729" custScaleY="180214" custRadScaleRad="120289" custRadScaleInc="-7661">
        <dgm:presLayoutVars>
          <dgm:bulletEnabled val="1"/>
        </dgm:presLayoutVars>
      </dgm:prSet>
      <dgm:spPr/>
    </dgm:pt>
    <dgm:pt modelId="{F57E5E12-CA55-3E43-93BC-EEA48A7DEA75}" type="pres">
      <dgm:prSet presAssocID="{65435A7B-1767-4C49-BBC4-A1E94CDAFA4C}" presName="nodeFollowingNodes" presStyleLbl="node1" presStyleIdx="3" presStyleCnt="8" custScaleX="126488" custScaleY="176722" custRadScaleRad="96906" custRadScaleInc="274922">
        <dgm:presLayoutVars>
          <dgm:bulletEnabled val="1"/>
        </dgm:presLayoutVars>
      </dgm:prSet>
      <dgm:spPr/>
    </dgm:pt>
    <dgm:pt modelId="{03516EAB-DC8C-46D8-AA01-D9A94CDA410D}" type="pres">
      <dgm:prSet presAssocID="{E7942E49-7D3A-4A0C-A38A-2148BDE4C3FA}" presName="nodeFollowingNodes" presStyleLbl="node1" presStyleIdx="4" presStyleCnt="8" custScaleX="137616" custScaleY="155912" custRadScaleRad="130715" custRadScaleInc="-163560">
        <dgm:presLayoutVars>
          <dgm:bulletEnabled val="1"/>
        </dgm:presLayoutVars>
      </dgm:prSet>
      <dgm:spPr/>
    </dgm:pt>
    <dgm:pt modelId="{7A2BF4DA-0772-F342-B7A8-8ACFC49BC413}" type="pres">
      <dgm:prSet presAssocID="{86E64728-B07C-404D-B988-E697DBB48806}" presName="nodeFollowingNodes" presStyleLbl="node1" presStyleIdx="5" presStyleCnt="8" custScaleX="168431" custScaleY="125200" custRadScaleRad="87078" custRadScaleInc="-131146">
        <dgm:presLayoutVars>
          <dgm:bulletEnabled val="1"/>
        </dgm:presLayoutVars>
      </dgm:prSet>
      <dgm:spPr/>
    </dgm:pt>
    <dgm:pt modelId="{1040824C-75F7-4E82-A875-0D46660F64EE}" type="pres">
      <dgm:prSet presAssocID="{14EC84AB-4284-4EEA-AAE1-C3CD92AC9E22}" presName="nodeFollowingNodes" presStyleLbl="node1" presStyleIdx="6" presStyleCnt="8" custScaleX="145712" custScaleY="123335" custRadScaleRad="104457" custRadScaleInc="17561">
        <dgm:presLayoutVars>
          <dgm:bulletEnabled val="1"/>
        </dgm:presLayoutVars>
      </dgm:prSet>
      <dgm:spPr/>
    </dgm:pt>
    <dgm:pt modelId="{2E67945B-B2E4-4BE4-B16B-D7A6B75C7FE7}" type="pres">
      <dgm:prSet presAssocID="{1F2A8FA8-0A75-4DE3-8D81-A2FF60E03A93}" presName="nodeFollowingNodes" presStyleLbl="node1" presStyleIdx="7" presStyleCnt="8" custScaleX="137806" custScaleY="124994" custRadScaleRad="130804" custRadScaleInc="-42034">
        <dgm:presLayoutVars>
          <dgm:bulletEnabled val="1"/>
        </dgm:presLayoutVars>
      </dgm:prSet>
      <dgm:spPr/>
    </dgm:pt>
  </dgm:ptLst>
  <dgm:cxnLst>
    <dgm:cxn modelId="{5F2B1509-3828-1349-B860-65ED3E34F71C}" srcId="{457EB88A-3B2A-5D4C-9709-59EB9FCA9FF6}" destId="{86E64728-B07C-404D-B988-E697DBB48806}" srcOrd="5" destOrd="0" parTransId="{5612332D-7EF6-E149-9D8D-1FF11CDF258D}" sibTransId="{744F4CAF-D0B7-C041-8D23-86859B42C491}"/>
    <dgm:cxn modelId="{C2848E0E-58FF-468B-994D-89D8AEC9CD5F}" type="presOf" srcId="{1F2A8FA8-0A75-4DE3-8D81-A2FF60E03A93}" destId="{2E67945B-B2E4-4BE4-B16B-D7A6B75C7FE7}" srcOrd="0" destOrd="0" presId="urn:microsoft.com/office/officeart/2005/8/layout/cycle3"/>
    <dgm:cxn modelId="{39DF4912-E2A4-4B59-92C6-31A61B34C038}" srcId="{457EB88A-3B2A-5D4C-9709-59EB9FCA9FF6}" destId="{14EC84AB-4284-4EEA-AAE1-C3CD92AC9E22}" srcOrd="6" destOrd="0" parTransId="{CEAB013A-D12E-4D7F-B7FC-D4FF1151602B}" sibTransId="{13AEB736-A149-461A-8D5B-BB18ACC8FD72}"/>
    <dgm:cxn modelId="{C43F8E16-9415-49D5-BCFB-4B6EA6973276}" srcId="{457EB88A-3B2A-5D4C-9709-59EB9FCA9FF6}" destId="{7D48835D-EA62-44BE-A691-3C5046A4F5C9}" srcOrd="1" destOrd="0" parTransId="{9E369B3C-C5CE-4062-B329-F133A325D18A}" sibTransId="{ADBDED24-46B0-4BC2-9423-4B51FCB4B797}"/>
    <dgm:cxn modelId="{6BC9C939-8F25-4940-8517-1FC52DB01F68}" type="presOf" srcId="{86E64728-B07C-404D-B988-E697DBB48806}" destId="{7A2BF4DA-0772-F342-B7A8-8ACFC49BC413}" srcOrd="0" destOrd="0" presId="urn:microsoft.com/office/officeart/2005/8/layout/cycle3"/>
    <dgm:cxn modelId="{75043363-CE2D-4012-99CD-935AC1C9D9DB}" type="presOf" srcId="{E7942E49-7D3A-4A0C-A38A-2148BDE4C3FA}" destId="{03516EAB-DC8C-46D8-AA01-D9A94CDA410D}" srcOrd="0" destOrd="0" presId="urn:microsoft.com/office/officeart/2005/8/layout/cycle3"/>
    <dgm:cxn modelId="{ADE3406D-AA24-C043-AD0B-858BB6F46A83}" srcId="{457EB88A-3B2A-5D4C-9709-59EB9FCA9FF6}" destId="{A6F9CAAC-CE6B-1449-A1DC-A590116B5B1B}" srcOrd="0" destOrd="0" parTransId="{8D24009B-525F-044E-9D44-10C6F86018FA}" sibTransId="{78FB9E83-39BC-4243-9424-B142462BC3D2}"/>
    <dgm:cxn modelId="{47C0D56E-9D33-40C4-B748-8AEF94DC8984}" type="presOf" srcId="{7D48835D-EA62-44BE-A691-3C5046A4F5C9}" destId="{7067492F-831A-4AB5-B0AA-5FDD88C588F8}" srcOrd="0" destOrd="0" presId="urn:microsoft.com/office/officeart/2005/8/layout/cycle3"/>
    <dgm:cxn modelId="{5EB7EE51-6A5B-F343-8308-F1EADB7CD2D0}" srcId="{457EB88A-3B2A-5D4C-9709-59EB9FCA9FF6}" destId="{BBC6A6D8-BD4C-3141-8327-0740F75006AE}" srcOrd="2" destOrd="0" parTransId="{8E3C112C-B2BE-DB41-8920-262EDC722FFE}" sibTransId="{0F98111A-8B5B-FD47-88E7-E881D52FF00F}"/>
    <dgm:cxn modelId="{9F189D52-EB77-BE4F-A283-473EE9F933D1}" type="presOf" srcId="{78FB9E83-39BC-4243-9424-B142462BC3D2}" destId="{C1D9B809-8F80-7F4A-8172-D80C391FD881}" srcOrd="0" destOrd="0" presId="urn:microsoft.com/office/officeart/2005/8/layout/cycle3"/>
    <dgm:cxn modelId="{8B79C257-377E-465A-9B52-C9C9313B6528}" srcId="{457EB88A-3B2A-5D4C-9709-59EB9FCA9FF6}" destId="{1F2A8FA8-0A75-4DE3-8D81-A2FF60E03A93}" srcOrd="7" destOrd="0" parTransId="{2F5C3D0A-6E43-4F18-AF8E-6D0B62917AB4}" sibTransId="{1F7098F6-53D8-4E7D-B4F7-CBBF827E9102}"/>
    <dgm:cxn modelId="{3F81AD5A-B538-4CE6-B5E2-B6B129AE41B9}" type="presOf" srcId="{14EC84AB-4284-4EEA-AAE1-C3CD92AC9E22}" destId="{1040824C-75F7-4E82-A875-0D46660F64EE}" srcOrd="0" destOrd="0" presId="urn:microsoft.com/office/officeart/2005/8/layout/cycle3"/>
    <dgm:cxn modelId="{94CA027B-7E68-C54A-A373-804BB1173BBB}" srcId="{457EB88A-3B2A-5D4C-9709-59EB9FCA9FF6}" destId="{65435A7B-1767-4C49-BBC4-A1E94CDAFA4C}" srcOrd="3" destOrd="0" parTransId="{EF7DCBAF-D6A2-5A41-A74A-F355BC29B685}" sibTransId="{99D34B65-521D-3B43-B63D-9C36A31D3EAD}"/>
    <dgm:cxn modelId="{F2A426A0-6E3E-B24D-A49A-BED46E5DA3F5}" type="presOf" srcId="{457EB88A-3B2A-5D4C-9709-59EB9FCA9FF6}" destId="{ECAA6E63-ABFD-A848-A337-8789B9390EAF}" srcOrd="0" destOrd="0" presId="urn:microsoft.com/office/officeart/2005/8/layout/cycle3"/>
    <dgm:cxn modelId="{048DDDBC-2B06-D443-9EF2-FA3BDD30133B}" type="presOf" srcId="{BBC6A6D8-BD4C-3141-8327-0740F75006AE}" destId="{BDD1818D-E585-8A41-8679-11E17A69766A}" srcOrd="0" destOrd="0" presId="urn:microsoft.com/office/officeart/2005/8/layout/cycle3"/>
    <dgm:cxn modelId="{448B9BBF-0CDC-3842-B12F-B4FC3FEACE68}" type="presOf" srcId="{65435A7B-1767-4C49-BBC4-A1E94CDAFA4C}" destId="{F57E5E12-CA55-3E43-93BC-EEA48A7DEA75}" srcOrd="0" destOrd="0" presId="urn:microsoft.com/office/officeart/2005/8/layout/cycle3"/>
    <dgm:cxn modelId="{A91258CA-9803-954E-BAB2-9D71E7E098E7}" type="presOf" srcId="{A6F9CAAC-CE6B-1449-A1DC-A590116B5B1B}" destId="{7489E951-C68C-134C-BA16-4D1DE19D6DC3}" srcOrd="0" destOrd="0" presId="urn:microsoft.com/office/officeart/2005/8/layout/cycle3"/>
    <dgm:cxn modelId="{687887CE-4960-40CD-B67A-E57C7A70BED9}" srcId="{457EB88A-3B2A-5D4C-9709-59EB9FCA9FF6}" destId="{E7942E49-7D3A-4A0C-A38A-2148BDE4C3FA}" srcOrd="4" destOrd="0" parTransId="{BB6B12DC-EDC8-4E18-A145-C16C193C0510}" sibTransId="{9C849CBE-5FC7-45E0-AAE1-86FEA63AF7A5}"/>
    <dgm:cxn modelId="{1FE19D61-9B63-1144-84EF-5377A434211B}" type="presParOf" srcId="{ECAA6E63-ABFD-A848-A337-8789B9390EAF}" destId="{C9A1A2B9-EFE0-2042-A7EF-3611E4009D32}" srcOrd="0" destOrd="0" presId="urn:microsoft.com/office/officeart/2005/8/layout/cycle3"/>
    <dgm:cxn modelId="{C7526B5C-3B21-B741-9D78-FB9176D13237}" type="presParOf" srcId="{C9A1A2B9-EFE0-2042-A7EF-3611E4009D32}" destId="{7489E951-C68C-134C-BA16-4D1DE19D6DC3}" srcOrd="0" destOrd="0" presId="urn:microsoft.com/office/officeart/2005/8/layout/cycle3"/>
    <dgm:cxn modelId="{9AC9C26A-0371-3844-BD09-3A18B240B8DB}" type="presParOf" srcId="{C9A1A2B9-EFE0-2042-A7EF-3611E4009D32}" destId="{C1D9B809-8F80-7F4A-8172-D80C391FD881}" srcOrd="1" destOrd="0" presId="urn:microsoft.com/office/officeart/2005/8/layout/cycle3"/>
    <dgm:cxn modelId="{12D04457-0871-426B-B631-E34C04029B8D}" type="presParOf" srcId="{C9A1A2B9-EFE0-2042-A7EF-3611E4009D32}" destId="{7067492F-831A-4AB5-B0AA-5FDD88C588F8}" srcOrd="2" destOrd="0" presId="urn:microsoft.com/office/officeart/2005/8/layout/cycle3"/>
    <dgm:cxn modelId="{486AE48C-038B-CC45-8A61-AD7B201D9B16}" type="presParOf" srcId="{C9A1A2B9-EFE0-2042-A7EF-3611E4009D32}" destId="{BDD1818D-E585-8A41-8679-11E17A69766A}" srcOrd="3" destOrd="0" presId="urn:microsoft.com/office/officeart/2005/8/layout/cycle3"/>
    <dgm:cxn modelId="{72CD1B2C-6D72-2A4C-AA58-C7F64F356FE1}" type="presParOf" srcId="{C9A1A2B9-EFE0-2042-A7EF-3611E4009D32}" destId="{F57E5E12-CA55-3E43-93BC-EEA48A7DEA75}" srcOrd="4" destOrd="0" presId="urn:microsoft.com/office/officeart/2005/8/layout/cycle3"/>
    <dgm:cxn modelId="{757F3387-C90E-49C0-903C-F2EAA6730766}" type="presParOf" srcId="{C9A1A2B9-EFE0-2042-A7EF-3611E4009D32}" destId="{03516EAB-DC8C-46D8-AA01-D9A94CDA410D}" srcOrd="5" destOrd="0" presId="urn:microsoft.com/office/officeart/2005/8/layout/cycle3"/>
    <dgm:cxn modelId="{845D54F9-9B79-CB42-B931-DE445BFC6D66}" type="presParOf" srcId="{C9A1A2B9-EFE0-2042-A7EF-3611E4009D32}" destId="{7A2BF4DA-0772-F342-B7A8-8ACFC49BC413}" srcOrd="6" destOrd="0" presId="urn:microsoft.com/office/officeart/2005/8/layout/cycle3"/>
    <dgm:cxn modelId="{43F9C13B-5942-4931-BDE9-BA543D8095E9}" type="presParOf" srcId="{C9A1A2B9-EFE0-2042-A7EF-3611E4009D32}" destId="{1040824C-75F7-4E82-A875-0D46660F64EE}" srcOrd="7" destOrd="0" presId="urn:microsoft.com/office/officeart/2005/8/layout/cycle3"/>
    <dgm:cxn modelId="{BDAB02AC-AE35-40D5-B3AF-EB96E3C16EE6}" type="presParOf" srcId="{C9A1A2B9-EFE0-2042-A7EF-3611E4009D32}" destId="{2E67945B-B2E4-4BE4-B16B-D7A6B75C7FE7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3E629-510E-854F-B9BC-2C79D5EF8856}" type="doc">
      <dgm:prSet loTypeId="urn:microsoft.com/office/officeart/2008/layout/Hexagon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F1E6ED-2EAC-AC46-A443-91B845FC851C}">
      <dgm:prSet phldrT="[Текст]"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</a:rPr>
            <a:t>КЛИНИКА ОШГУ</a:t>
          </a:r>
        </a:p>
      </dgm:t>
    </dgm:pt>
    <dgm:pt modelId="{7E8406BF-AC0A-AB4B-B1B4-46FACD37ABA2}" type="parTrans" cxnId="{B8136874-3960-A142-A3A8-40DD83ECC847}">
      <dgm:prSet/>
      <dgm:spPr/>
      <dgm:t>
        <a:bodyPr/>
        <a:lstStyle/>
        <a:p>
          <a:endParaRPr lang="ru-RU"/>
        </a:p>
      </dgm:t>
    </dgm:pt>
    <dgm:pt modelId="{6589907E-4C25-044C-BC42-4E62175D6E0B}" type="sibTrans" cxnId="{B8136874-3960-A142-A3A8-40DD83ECC847}">
      <dgm:prSet/>
      <dgm:spPr/>
      <dgm:t>
        <a:bodyPr/>
        <a:lstStyle/>
        <a:p>
          <a:endParaRPr lang="ru-RU"/>
        </a:p>
      </dgm:t>
    </dgm:pt>
    <dgm:pt modelId="{8EA7CFD0-D80A-1949-BA1C-2F34B85C5B83}">
      <dgm:prSet custT="1"/>
      <dgm:spPr/>
      <dgm:t>
        <a:bodyPr/>
        <a:lstStyle/>
        <a:p>
          <a:r>
            <a:rPr lang="ru-RU" sz="3200" dirty="0"/>
            <a:t>КГМА</a:t>
          </a:r>
        </a:p>
      </dgm:t>
    </dgm:pt>
    <dgm:pt modelId="{5C10D5EE-B87F-A542-82AB-68074B37DD9E}" type="parTrans" cxnId="{2067550B-FD8E-6749-9A05-74B071A97F82}">
      <dgm:prSet/>
      <dgm:spPr/>
      <dgm:t>
        <a:bodyPr/>
        <a:lstStyle/>
        <a:p>
          <a:endParaRPr lang="ru-RU"/>
        </a:p>
      </dgm:t>
    </dgm:pt>
    <dgm:pt modelId="{9D86AED3-BFC6-7B4B-9719-99B471CD19A0}" type="sibTrans" cxnId="{2067550B-FD8E-6749-9A05-74B071A97F82}">
      <dgm:prSet/>
      <dgm:spPr/>
      <dgm:t>
        <a:bodyPr/>
        <a:lstStyle/>
        <a:p>
          <a:endParaRPr lang="ru-RU"/>
        </a:p>
      </dgm:t>
    </dgm:pt>
    <dgm:pt modelId="{DEF48712-FF5E-4BB0-91A4-9DFD1ADCE90C}">
      <dgm:prSet custT="1"/>
      <dgm:spPr/>
      <dgm:t>
        <a:bodyPr/>
        <a:lstStyle/>
        <a:p>
          <a:r>
            <a:rPr lang="ru-RU" sz="1800" dirty="0" err="1"/>
            <a:t>Междунай</a:t>
          </a:r>
          <a:r>
            <a:rPr lang="ru-RU" sz="1800" dirty="0"/>
            <a:t> университет медицины и </a:t>
          </a:r>
          <a:r>
            <a:rPr lang="ru-RU" sz="1800" dirty="0" err="1"/>
            <a:t>наукиродны</a:t>
          </a:r>
          <a:endParaRPr lang="ru-RU" sz="1800" dirty="0"/>
        </a:p>
      </dgm:t>
    </dgm:pt>
    <dgm:pt modelId="{E0840D0D-B693-4238-821C-B6A5A58F2881}" type="parTrans" cxnId="{6C4125FC-EB34-4083-90D0-7ABEA44FDB03}">
      <dgm:prSet/>
      <dgm:spPr/>
      <dgm:t>
        <a:bodyPr/>
        <a:lstStyle/>
        <a:p>
          <a:endParaRPr lang="ru-RU"/>
        </a:p>
      </dgm:t>
    </dgm:pt>
    <dgm:pt modelId="{E7C8ABA0-EABD-43BD-A85F-27268507A973}" type="sibTrans" cxnId="{6C4125FC-EB34-4083-90D0-7ABEA44FDB03}">
      <dgm:prSet/>
      <dgm:spPr/>
      <dgm:t>
        <a:bodyPr/>
        <a:lstStyle/>
        <a:p>
          <a:endParaRPr lang="ru-RU"/>
        </a:p>
      </dgm:t>
    </dgm:pt>
    <dgm:pt modelId="{5DC68F2F-191B-E342-BFA3-CC5CDE1C9C21}">
      <dgm:prSet phldrT="[Текст]" custT="1"/>
      <dgm:spPr/>
      <dgm:t>
        <a:bodyPr/>
        <a:lstStyle/>
        <a:p>
          <a:r>
            <a:rPr lang="ru-RU" sz="1600" dirty="0"/>
            <a:t>Евразийский медицинский университет</a:t>
          </a:r>
        </a:p>
      </dgm:t>
    </dgm:pt>
    <dgm:pt modelId="{41E67F6F-7540-194A-B6C5-8A1516F5445F}" type="sibTrans" cxnId="{129793F6-EA12-724B-9629-E457EF93ED44}">
      <dgm:prSet/>
      <dgm:spPr/>
      <dgm:t>
        <a:bodyPr/>
        <a:lstStyle/>
        <a:p>
          <a:endParaRPr lang="ru-RU"/>
        </a:p>
      </dgm:t>
    </dgm:pt>
    <dgm:pt modelId="{A36F9404-39AB-E24B-976F-7F2B09438A0D}" type="parTrans" cxnId="{129793F6-EA12-724B-9629-E457EF93ED44}">
      <dgm:prSet/>
      <dgm:spPr/>
      <dgm:t>
        <a:bodyPr/>
        <a:lstStyle/>
        <a:p>
          <a:endParaRPr lang="ru-RU"/>
        </a:p>
      </dgm:t>
    </dgm:pt>
    <dgm:pt modelId="{FEABACF0-F862-4D5A-8751-C780A06146CA}">
      <dgm:prSet phldrT="[Текст]"/>
      <dgm:spPr/>
      <dgm:t>
        <a:bodyPr/>
        <a:lstStyle/>
        <a:p>
          <a:r>
            <a:rPr lang="ru-RU" dirty="0" err="1"/>
            <a:t>нимси</a:t>
          </a:r>
          <a:endParaRPr lang="ru-RU" dirty="0"/>
        </a:p>
      </dgm:t>
    </dgm:pt>
    <dgm:pt modelId="{49255B76-3C8B-4D2F-9D67-708B0CE29450}" type="parTrans" cxnId="{A06CB330-B343-4291-BA5A-5A824AD6CF65}">
      <dgm:prSet/>
      <dgm:spPr/>
      <dgm:t>
        <a:bodyPr/>
        <a:lstStyle/>
        <a:p>
          <a:endParaRPr lang="ru-RU"/>
        </a:p>
      </dgm:t>
    </dgm:pt>
    <dgm:pt modelId="{F2922474-25F0-448B-8AFB-282B05A56381}" type="sibTrans" cxnId="{A06CB330-B343-4291-BA5A-5A824AD6CF65}">
      <dgm:prSet/>
      <dgm:spPr/>
      <dgm:t>
        <a:bodyPr/>
        <a:lstStyle/>
        <a:p>
          <a:endParaRPr lang="ru-RU"/>
        </a:p>
      </dgm:t>
    </dgm:pt>
    <dgm:pt modelId="{43843958-6C4E-2D42-9713-34A7ED7DDC22}" type="pres">
      <dgm:prSet presAssocID="{4663E629-510E-854F-B9BC-2C79D5EF8856}" presName="Name0" presStyleCnt="0">
        <dgm:presLayoutVars>
          <dgm:chMax val="21"/>
          <dgm:chPref val="21"/>
        </dgm:presLayoutVars>
      </dgm:prSet>
      <dgm:spPr/>
    </dgm:pt>
    <dgm:pt modelId="{4220531A-39CE-47E1-8B64-5AC4E253A1EB}" type="pres">
      <dgm:prSet presAssocID="{8EA7CFD0-D80A-1949-BA1C-2F34B85C5B83}" presName="text1" presStyleCnt="0"/>
      <dgm:spPr/>
    </dgm:pt>
    <dgm:pt modelId="{39AB1D55-4D22-4A41-8743-1ABB69439ADE}" type="pres">
      <dgm:prSet presAssocID="{8EA7CFD0-D80A-1949-BA1C-2F34B85C5B83}" presName="textRepeatNode" presStyleLbl="alignNode1" presStyleIdx="0" presStyleCnt="5" custScaleX="142744" custScaleY="127497" custLinFactNeighborX="-61436" custLinFactNeighborY="-57667">
        <dgm:presLayoutVars>
          <dgm:chMax val="0"/>
          <dgm:chPref val="0"/>
          <dgm:bulletEnabled val="1"/>
        </dgm:presLayoutVars>
      </dgm:prSet>
      <dgm:spPr/>
    </dgm:pt>
    <dgm:pt modelId="{DBC1CF09-BD9F-473D-A236-34CC1D113F71}" type="pres">
      <dgm:prSet presAssocID="{8EA7CFD0-D80A-1949-BA1C-2F34B85C5B83}" presName="textaccent1" presStyleCnt="0"/>
      <dgm:spPr/>
    </dgm:pt>
    <dgm:pt modelId="{A6B08286-0594-8C45-86A1-80C8ADDE21D3}" type="pres">
      <dgm:prSet presAssocID="{8EA7CFD0-D80A-1949-BA1C-2F34B85C5B83}" presName="accentRepeatNode" presStyleLbl="solidAlignAcc1" presStyleIdx="0" presStyleCnt="10" custLinFactX="-500000" custLinFactY="-9649" custLinFactNeighborX="-524327" custLinFactNeighborY="-100000"/>
      <dgm:spPr/>
    </dgm:pt>
    <dgm:pt modelId="{2AADC597-E75C-4996-A489-8A2B71C6F8CE}" type="pres">
      <dgm:prSet presAssocID="{9D86AED3-BFC6-7B4B-9719-99B471CD19A0}" presName="image1" presStyleCnt="0"/>
      <dgm:spPr/>
    </dgm:pt>
    <dgm:pt modelId="{655568B9-6D3D-B14D-8CCF-CA7AC80E5762}" type="pres">
      <dgm:prSet presAssocID="{9D86AED3-BFC6-7B4B-9719-99B471CD19A0}" presName="imageRepeatNode" presStyleLbl="alignAcc1" presStyleIdx="0" presStyleCnt="5" custScaleX="22411" custScaleY="24386" custLinFactX="-75832" custLinFactNeighborX="-100000" custLinFactNeighborY="86593"/>
      <dgm:spPr/>
    </dgm:pt>
    <dgm:pt modelId="{774173DA-DA68-426A-A220-883727825D4C}" type="pres">
      <dgm:prSet presAssocID="{9D86AED3-BFC6-7B4B-9719-99B471CD19A0}" presName="imageaccent1" presStyleCnt="0"/>
      <dgm:spPr/>
    </dgm:pt>
    <dgm:pt modelId="{EC0A68FA-86E2-5541-852F-E5B5C8559C72}" type="pres">
      <dgm:prSet presAssocID="{9D86AED3-BFC6-7B4B-9719-99B471CD19A0}" presName="accentRepeatNode" presStyleLbl="solidAlignAcc1" presStyleIdx="1" presStyleCnt="10" custLinFactX="1100000" custLinFactY="-278037" custLinFactNeighborX="1111478" custLinFactNeighborY="-300000"/>
      <dgm:spPr/>
    </dgm:pt>
    <dgm:pt modelId="{342E34A2-1400-4873-8F6C-F72F5953391F}" type="pres">
      <dgm:prSet presAssocID="{3DF1E6ED-2EAC-AC46-A443-91B845FC851C}" presName="text2" presStyleCnt="0"/>
      <dgm:spPr/>
    </dgm:pt>
    <dgm:pt modelId="{61238DDC-F0F4-9A4A-984E-E95F04F4B828}" type="pres">
      <dgm:prSet presAssocID="{3DF1E6ED-2EAC-AC46-A443-91B845FC851C}" presName="textRepeatNode" presStyleLbl="alignNode1" presStyleIdx="1" presStyleCnt="5" custScaleX="135535" custScaleY="135467" custLinFactY="-16594" custLinFactNeighborX="-7454" custLinFactNeighborY="-100000">
        <dgm:presLayoutVars>
          <dgm:chMax val="0"/>
          <dgm:chPref val="0"/>
          <dgm:bulletEnabled val="1"/>
        </dgm:presLayoutVars>
      </dgm:prSet>
      <dgm:spPr/>
    </dgm:pt>
    <dgm:pt modelId="{4759C66E-0E8C-48EE-9400-410FBD934C9B}" type="pres">
      <dgm:prSet presAssocID="{3DF1E6ED-2EAC-AC46-A443-91B845FC851C}" presName="textaccent2" presStyleCnt="0"/>
      <dgm:spPr/>
    </dgm:pt>
    <dgm:pt modelId="{DDCB4997-3B75-284E-B15E-0882D0652E2D}" type="pres">
      <dgm:prSet presAssocID="{3DF1E6ED-2EAC-AC46-A443-91B845FC851C}" presName="accentRepeatNode" presStyleLbl="solidAlignAcc1" presStyleIdx="2" presStyleCnt="10" custLinFactX="423001" custLinFactY="215438" custLinFactNeighborX="500000" custLinFactNeighborY="300000"/>
      <dgm:spPr/>
    </dgm:pt>
    <dgm:pt modelId="{B57A4219-1984-4CD3-A542-3DEB49B84102}" type="pres">
      <dgm:prSet presAssocID="{6589907E-4C25-044C-BC42-4E62175D6E0B}" presName="image2" presStyleCnt="0"/>
      <dgm:spPr/>
    </dgm:pt>
    <dgm:pt modelId="{7AA8A0B4-EDB3-AE49-88A1-9585B881D824}" type="pres">
      <dgm:prSet presAssocID="{6589907E-4C25-044C-BC42-4E62175D6E0B}" presName="imageRepeatNode" presStyleLbl="alignAcc1" presStyleIdx="1" presStyleCnt="5" custScaleX="26849" custScaleY="28525" custLinFactX="47375" custLinFactNeighborX="100000" custLinFactNeighborY="-33561"/>
      <dgm:spPr/>
    </dgm:pt>
    <dgm:pt modelId="{B7A63574-DD25-413A-AD9F-08E22DA31BA6}" type="pres">
      <dgm:prSet presAssocID="{6589907E-4C25-044C-BC42-4E62175D6E0B}" presName="imageaccent2" presStyleCnt="0"/>
      <dgm:spPr/>
    </dgm:pt>
    <dgm:pt modelId="{7DA48E69-8E4C-AC4A-8B1F-155C795C67C1}" type="pres">
      <dgm:prSet presAssocID="{6589907E-4C25-044C-BC42-4E62175D6E0B}" presName="accentRepeatNode" presStyleLbl="solidAlignAcc1" presStyleIdx="3" presStyleCnt="10" custLinFactX="-669004" custLinFactY="-286572" custLinFactNeighborX="-700000" custLinFactNeighborY="-300000"/>
      <dgm:spPr/>
    </dgm:pt>
    <dgm:pt modelId="{B66A622A-8C78-4A66-8D7E-BE2FE7F30B11}" type="pres">
      <dgm:prSet presAssocID="{5DC68F2F-191B-E342-BFA3-CC5CDE1C9C21}" presName="text3" presStyleCnt="0"/>
      <dgm:spPr/>
    </dgm:pt>
    <dgm:pt modelId="{673CCB35-0178-444F-843F-434D2B3B797A}" type="pres">
      <dgm:prSet presAssocID="{5DC68F2F-191B-E342-BFA3-CC5CDE1C9C21}" presName="textRepeatNode" presStyleLbl="alignNode1" presStyleIdx="2" presStyleCnt="5" custScaleX="127882" custScaleY="127325" custLinFactX="100000" custLinFactNeighborX="173873" custLinFactNeighborY="-63633">
        <dgm:presLayoutVars>
          <dgm:chMax val="0"/>
          <dgm:chPref val="0"/>
          <dgm:bulletEnabled val="1"/>
        </dgm:presLayoutVars>
      </dgm:prSet>
      <dgm:spPr/>
    </dgm:pt>
    <dgm:pt modelId="{A2F3BF82-3766-4014-8C76-08229DF71A08}" type="pres">
      <dgm:prSet presAssocID="{5DC68F2F-191B-E342-BFA3-CC5CDE1C9C21}" presName="textaccent3" presStyleCnt="0"/>
      <dgm:spPr/>
    </dgm:pt>
    <dgm:pt modelId="{5457B095-04E5-4F4C-A507-343A26C3A471}" type="pres">
      <dgm:prSet presAssocID="{5DC68F2F-191B-E342-BFA3-CC5CDE1C9C21}" presName="accentRepeatNode" presStyleLbl="solidAlignAcc1" presStyleIdx="4" presStyleCnt="10" custLinFactX="-200000" custLinFactNeighborX="-211750" custLinFactNeighborY="-10473"/>
      <dgm:spPr/>
    </dgm:pt>
    <dgm:pt modelId="{D88D2D13-28E9-4D32-B512-C52AF5FF5755}" type="pres">
      <dgm:prSet presAssocID="{41E67F6F-7540-194A-B6C5-8A1516F5445F}" presName="image3" presStyleCnt="0"/>
      <dgm:spPr/>
    </dgm:pt>
    <dgm:pt modelId="{30EC19CD-0E70-BE4F-BDDB-2DD4A45BFC07}" type="pres">
      <dgm:prSet presAssocID="{41E67F6F-7540-194A-B6C5-8A1516F5445F}" presName="imageRepeatNode" presStyleLbl="alignAcc1" presStyleIdx="2" presStyleCnt="5" custScaleX="40009" custScaleY="36234" custLinFactNeighborX="-91883" custLinFactNeighborY="20691"/>
      <dgm:spPr/>
    </dgm:pt>
    <dgm:pt modelId="{CA76C1CC-9E96-4878-909D-1065D70E6870}" type="pres">
      <dgm:prSet presAssocID="{41E67F6F-7540-194A-B6C5-8A1516F5445F}" presName="imageaccent3" presStyleCnt="0"/>
      <dgm:spPr/>
    </dgm:pt>
    <dgm:pt modelId="{40D074D1-4F77-0241-A29D-FC1F8C34DDC3}" type="pres">
      <dgm:prSet presAssocID="{41E67F6F-7540-194A-B6C5-8A1516F5445F}" presName="accentRepeatNode" presStyleLbl="solidAlignAcc1" presStyleIdx="5" presStyleCnt="10" custLinFactX="-813527" custLinFactY="300000" custLinFactNeighborX="-900000" custLinFactNeighborY="393475"/>
      <dgm:spPr/>
    </dgm:pt>
    <dgm:pt modelId="{12A60A01-ECBB-499B-8FA2-E2366E167FD0}" type="pres">
      <dgm:prSet presAssocID="{DEF48712-FF5E-4BB0-91A4-9DFD1ADCE90C}" presName="text4" presStyleCnt="0"/>
      <dgm:spPr/>
    </dgm:pt>
    <dgm:pt modelId="{1140286B-E04B-4FF9-973C-14FDD78ADA9E}" type="pres">
      <dgm:prSet presAssocID="{DEF48712-FF5E-4BB0-91A4-9DFD1ADCE90C}" presName="textRepeatNode" presStyleLbl="alignNode1" presStyleIdx="3" presStyleCnt="5" custScaleX="142744" custScaleY="127497" custLinFactY="20939" custLinFactNeighborX="-80011" custLinFactNeighborY="100000">
        <dgm:presLayoutVars>
          <dgm:chMax val="0"/>
          <dgm:chPref val="0"/>
          <dgm:bulletEnabled val="1"/>
        </dgm:presLayoutVars>
      </dgm:prSet>
      <dgm:spPr/>
    </dgm:pt>
    <dgm:pt modelId="{E8F4D35A-DE91-4533-8E3D-4DDDBF7EF553}" type="pres">
      <dgm:prSet presAssocID="{DEF48712-FF5E-4BB0-91A4-9DFD1ADCE90C}" presName="textaccent4" presStyleCnt="0"/>
      <dgm:spPr/>
    </dgm:pt>
    <dgm:pt modelId="{64D0D3E1-D039-4626-997B-B7E4FA7FBAEB}" type="pres">
      <dgm:prSet presAssocID="{DEF48712-FF5E-4BB0-91A4-9DFD1ADCE90C}" presName="accentRepeatNode" presStyleLbl="solidAlignAcc1" presStyleIdx="6" presStyleCnt="10"/>
      <dgm:spPr/>
    </dgm:pt>
    <dgm:pt modelId="{AF806B84-EBA2-450F-95C7-47F9393B9A7F}" type="pres">
      <dgm:prSet presAssocID="{E7C8ABA0-EABD-43BD-A85F-27268507A973}" presName="image4" presStyleCnt="0"/>
      <dgm:spPr/>
    </dgm:pt>
    <dgm:pt modelId="{01C50703-6F44-4AB2-91BE-FB6BAA942469}" type="pres">
      <dgm:prSet presAssocID="{E7C8ABA0-EABD-43BD-A85F-27268507A973}" presName="imageRepeatNode" presStyleLbl="alignAcc1" presStyleIdx="3" presStyleCnt="5" custScaleX="22411" custScaleY="24386" custLinFactX="-75832" custLinFactNeighborX="-100000" custLinFactNeighborY="86593"/>
      <dgm:spPr/>
    </dgm:pt>
    <dgm:pt modelId="{5E4D6BDC-458D-4359-8D4A-A3656FD095B2}" type="pres">
      <dgm:prSet presAssocID="{E7C8ABA0-EABD-43BD-A85F-27268507A973}" presName="imageaccent4" presStyleCnt="0"/>
      <dgm:spPr/>
    </dgm:pt>
    <dgm:pt modelId="{B01EA199-70A0-4A28-93D4-8B4C5371E047}" type="pres">
      <dgm:prSet presAssocID="{E7C8ABA0-EABD-43BD-A85F-27268507A973}" presName="accentRepeatNode" presStyleLbl="solidAlignAcc1" presStyleIdx="7" presStyleCnt="10"/>
      <dgm:spPr/>
    </dgm:pt>
    <dgm:pt modelId="{A6CF0ED1-68AB-416E-B0CB-8AEBC43CE708}" type="pres">
      <dgm:prSet presAssocID="{FEABACF0-F862-4D5A-8751-C780A06146CA}" presName="text5" presStyleCnt="0"/>
      <dgm:spPr/>
    </dgm:pt>
    <dgm:pt modelId="{BF1AE6B8-B3A1-4D58-BCBF-648137664156}" type="pres">
      <dgm:prSet presAssocID="{FEABACF0-F862-4D5A-8751-C780A06146CA}" presName="textRepeatNode" presStyleLbl="alignNode1" presStyleIdx="4" presStyleCnt="5" custScaleX="127882" custScaleY="127325" custLinFactY="74587" custLinFactNeighborX="23051" custLinFactNeighborY="100000">
        <dgm:presLayoutVars>
          <dgm:chMax val="0"/>
          <dgm:chPref val="0"/>
          <dgm:bulletEnabled val="1"/>
        </dgm:presLayoutVars>
      </dgm:prSet>
      <dgm:spPr/>
    </dgm:pt>
    <dgm:pt modelId="{CD78E3E5-8E37-4174-8F42-DF962AFC624E}" type="pres">
      <dgm:prSet presAssocID="{FEABACF0-F862-4D5A-8751-C780A06146CA}" presName="textaccent5" presStyleCnt="0"/>
      <dgm:spPr/>
    </dgm:pt>
    <dgm:pt modelId="{2DFFD586-BC62-4061-9940-CEDC8953E382}" type="pres">
      <dgm:prSet presAssocID="{FEABACF0-F862-4D5A-8751-C780A06146CA}" presName="accentRepeatNode" presStyleLbl="solidAlignAcc1" presStyleIdx="8" presStyleCnt="10"/>
      <dgm:spPr/>
    </dgm:pt>
    <dgm:pt modelId="{2FB98AB4-9676-4A52-B05F-0F0F02788A3B}" type="pres">
      <dgm:prSet presAssocID="{F2922474-25F0-448B-8AFB-282B05A56381}" presName="image5" presStyleCnt="0"/>
      <dgm:spPr/>
    </dgm:pt>
    <dgm:pt modelId="{F082EA16-0A6D-40DE-8A17-2B15F55D3062}" type="pres">
      <dgm:prSet presAssocID="{F2922474-25F0-448B-8AFB-282B05A56381}" presName="imageRepeatNode" presStyleLbl="alignAcc1" presStyleIdx="4" presStyleCnt="5" custScaleX="40009" custScaleY="36234" custLinFactNeighborX="-91883" custLinFactNeighborY="20691"/>
      <dgm:spPr/>
    </dgm:pt>
    <dgm:pt modelId="{AA1A9E28-20B8-48F2-9DDD-96D876104F93}" type="pres">
      <dgm:prSet presAssocID="{F2922474-25F0-448B-8AFB-282B05A56381}" presName="imageaccent5" presStyleCnt="0"/>
      <dgm:spPr/>
    </dgm:pt>
    <dgm:pt modelId="{E8AB8644-9384-406B-90DF-CB17C48C1ADA}" type="pres">
      <dgm:prSet presAssocID="{F2922474-25F0-448B-8AFB-282B05A56381}" presName="accentRepeatNode" presStyleLbl="solidAlignAcc1" presStyleIdx="9" presStyleCnt="10"/>
      <dgm:spPr/>
    </dgm:pt>
  </dgm:ptLst>
  <dgm:cxnLst>
    <dgm:cxn modelId="{2067550B-FD8E-6749-9A05-74B071A97F82}" srcId="{4663E629-510E-854F-B9BC-2C79D5EF8856}" destId="{8EA7CFD0-D80A-1949-BA1C-2F34B85C5B83}" srcOrd="0" destOrd="0" parTransId="{5C10D5EE-B87F-A542-82AB-68074B37DD9E}" sibTransId="{9D86AED3-BFC6-7B4B-9719-99B471CD19A0}"/>
    <dgm:cxn modelId="{3892C82A-1E97-4465-A28A-DFD1423802C6}" type="presOf" srcId="{5DC68F2F-191B-E342-BFA3-CC5CDE1C9C21}" destId="{673CCB35-0178-444F-843F-434D2B3B797A}" srcOrd="0" destOrd="0" presId="urn:microsoft.com/office/officeart/2008/layout/HexagonCluster"/>
    <dgm:cxn modelId="{737E592C-EB54-43AE-A92B-683817D5F2D1}" type="presOf" srcId="{8EA7CFD0-D80A-1949-BA1C-2F34B85C5B83}" destId="{39AB1D55-4D22-4A41-8743-1ABB69439ADE}" srcOrd="0" destOrd="0" presId="urn:microsoft.com/office/officeart/2008/layout/HexagonCluster"/>
    <dgm:cxn modelId="{A06CB330-B343-4291-BA5A-5A824AD6CF65}" srcId="{4663E629-510E-854F-B9BC-2C79D5EF8856}" destId="{FEABACF0-F862-4D5A-8751-C780A06146CA}" srcOrd="4" destOrd="0" parTransId="{49255B76-3C8B-4D2F-9D67-708B0CE29450}" sibTransId="{F2922474-25F0-448B-8AFB-282B05A56381}"/>
    <dgm:cxn modelId="{9706083A-25DC-4373-BBD1-52E166350C1F}" type="presOf" srcId="{DEF48712-FF5E-4BB0-91A4-9DFD1ADCE90C}" destId="{1140286B-E04B-4FF9-973C-14FDD78ADA9E}" srcOrd="0" destOrd="0" presId="urn:microsoft.com/office/officeart/2008/layout/HexagonCluster"/>
    <dgm:cxn modelId="{985EC26F-3C4B-48F8-B568-D2C51B001AF6}" type="presOf" srcId="{41E67F6F-7540-194A-B6C5-8A1516F5445F}" destId="{30EC19CD-0E70-BE4F-BDDB-2DD4A45BFC07}" srcOrd="0" destOrd="0" presId="urn:microsoft.com/office/officeart/2008/layout/HexagonCluster"/>
    <dgm:cxn modelId="{B8136874-3960-A142-A3A8-40DD83ECC847}" srcId="{4663E629-510E-854F-B9BC-2C79D5EF8856}" destId="{3DF1E6ED-2EAC-AC46-A443-91B845FC851C}" srcOrd="1" destOrd="0" parTransId="{7E8406BF-AC0A-AB4B-B1B4-46FACD37ABA2}" sibTransId="{6589907E-4C25-044C-BC42-4E62175D6E0B}"/>
    <dgm:cxn modelId="{30B6CE86-A8AA-4B27-AF23-D159E145F515}" type="presOf" srcId="{6589907E-4C25-044C-BC42-4E62175D6E0B}" destId="{7AA8A0B4-EDB3-AE49-88A1-9585B881D824}" srcOrd="0" destOrd="0" presId="urn:microsoft.com/office/officeart/2008/layout/HexagonCluster"/>
    <dgm:cxn modelId="{AE3A72AB-E880-4DBE-A10F-2773A8E5F447}" type="presOf" srcId="{FEABACF0-F862-4D5A-8751-C780A06146CA}" destId="{BF1AE6B8-B3A1-4D58-BCBF-648137664156}" srcOrd="0" destOrd="0" presId="urn:microsoft.com/office/officeart/2008/layout/HexagonCluster"/>
    <dgm:cxn modelId="{0AB4FBE3-4C01-4539-A927-C8580689F671}" type="presOf" srcId="{F2922474-25F0-448B-8AFB-282B05A56381}" destId="{F082EA16-0A6D-40DE-8A17-2B15F55D3062}" srcOrd="0" destOrd="0" presId="urn:microsoft.com/office/officeart/2008/layout/HexagonCluster"/>
    <dgm:cxn modelId="{A2D675E9-5BA3-45DB-9CAC-296F3ADEECB6}" type="presOf" srcId="{3DF1E6ED-2EAC-AC46-A443-91B845FC851C}" destId="{61238DDC-F0F4-9A4A-984E-E95F04F4B828}" srcOrd="0" destOrd="0" presId="urn:microsoft.com/office/officeart/2008/layout/HexagonCluster"/>
    <dgm:cxn modelId="{EA8506EA-2F70-46AB-9DF7-3D8B2D71F3F5}" type="presOf" srcId="{E7C8ABA0-EABD-43BD-A85F-27268507A973}" destId="{01C50703-6F44-4AB2-91BE-FB6BAA942469}" srcOrd="0" destOrd="0" presId="urn:microsoft.com/office/officeart/2008/layout/HexagonCluster"/>
    <dgm:cxn modelId="{C76386EB-9B68-4AC0-BFCB-1C35F2FBAE82}" type="presOf" srcId="{9D86AED3-BFC6-7B4B-9719-99B471CD19A0}" destId="{655568B9-6D3D-B14D-8CCF-CA7AC80E5762}" srcOrd="0" destOrd="0" presId="urn:microsoft.com/office/officeart/2008/layout/HexagonCluster"/>
    <dgm:cxn modelId="{21E23FEE-4915-3944-B906-5107E2B4F4F8}" type="presOf" srcId="{4663E629-510E-854F-B9BC-2C79D5EF8856}" destId="{43843958-6C4E-2D42-9713-34A7ED7DDC22}" srcOrd="0" destOrd="0" presId="urn:microsoft.com/office/officeart/2008/layout/HexagonCluster"/>
    <dgm:cxn modelId="{129793F6-EA12-724B-9629-E457EF93ED44}" srcId="{4663E629-510E-854F-B9BC-2C79D5EF8856}" destId="{5DC68F2F-191B-E342-BFA3-CC5CDE1C9C21}" srcOrd="2" destOrd="0" parTransId="{A36F9404-39AB-E24B-976F-7F2B09438A0D}" sibTransId="{41E67F6F-7540-194A-B6C5-8A1516F5445F}"/>
    <dgm:cxn modelId="{6C4125FC-EB34-4083-90D0-7ABEA44FDB03}" srcId="{4663E629-510E-854F-B9BC-2C79D5EF8856}" destId="{DEF48712-FF5E-4BB0-91A4-9DFD1ADCE90C}" srcOrd="3" destOrd="0" parTransId="{E0840D0D-B693-4238-821C-B6A5A58F2881}" sibTransId="{E7C8ABA0-EABD-43BD-A85F-27268507A973}"/>
    <dgm:cxn modelId="{DFFF147E-EC88-4D87-BE69-1CA8C07AC4F3}" type="presParOf" srcId="{43843958-6C4E-2D42-9713-34A7ED7DDC22}" destId="{4220531A-39CE-47E1-8B64-5AC4E253A1EB}" srcOrd="0" destOrd="0" presId="urn:microsoft.com/office/officeart/2008/layout/HexagonCluster"/>
    <dgm:cxn modelId="{65C7A8AF-BE33-4F8E-8E31-B917A606217B}" type="presParOf" srcId="{4220531A-39CE-47E1-8B64-5AC4E253A1EB}" destId="{39AB1D55-4D22-4A41-8743-1ABB69439ADE}" srcOrd="0" destOrd="0" presId="urn:microsoft.com/office/officeart/2008/layout/HexagonCluster"/>
    <dgm:cxn modelId="{E2AD6C52-B8DA-4AEC-93B5-69F18D762E57}" type="presParOf" srcId="{43843958-6C4E-2D42-9713-34A7ED7DDC22}" destId="{DBC1CF09-BD9F-473D-A236-34CC1D113F71}" srcOrd="1" destOrd="0" presId="urn:microsoft.com/office/officeart/2008/layout/HexagonCluster"/>
    <dgm:cxn modelId="{4CAC78B2-735C-496F-9FA2-FE10850D65F7}" type="presParOf" srcId="{DBC1CF09-BD9F-473D-A236-34CC1D113F71}" destId="{A6B08286-0594-8C45-86A1-80C8ADDE21D3}" srcOrd="0" destOrd="0" presId="urn:microsoft.com/office/officeart/2008/layout/HexagonCluster"/>
    <dgm:cxn modelId="{C053EBE6-7FB0-4C72-86BA-5FCD858DCC9A}" type="presParOf" srcId="{43843958-6C4E-2D42-9713-34A7ED7DDC22}" destId="{2AADC597-E75C-4996-A489-8A2B71C6F8CE}" srcOrd="2" destOrd="0" presId="urn:microsoft.com/office/officeart/2008/layout/HexagonCluster"/>
    <dgm:cxn modelId="{51B29FFB-6FD8-4B94-8A96-63BF5A2D2CFD}" type="presParOf" srcId="{2AADC597-E75C-4996-A489-8A2B71C6F8CE}" destId="{655568B9-6D3D-B14D-8CCF-CA7AC80E5762}" srcOrd="0" destOrd="0" presId="urn:microsoft.com/office/officeart/2008/layout/HexagonCluster"/>
    <dgm:cxn modelId="{405C2D9E-64B8-44FE-98CE-3C1BE6FA8329}" type="presParOf" srcId="{43843958-6C4E-2D42-9713-34A7ED7DDC22}" destId="{774173DA-DA68-426A-A220-883727825D4C}" srcOrd="3" destOrd="0" presId="urn:microsoft.com/office/officeart/2008/layout/HexagonCluster"/>
    <dgm:cxn modelId="{BF0E4B51-7E14-4215-A1FF-FF0BC167B92B}" type="presParOf" srcId="{774173DA-DA68-426A-A220-883727825D4C}" destId="{EC0A68FA-86E2-5541-852F-E5B5C8559C72}" srcOrd="0" destOrd="0" presId="urn:microsoft.com/office/officeart/2008/layout/HexagonCluster"/>
    <dgm:cxn modelId="{896784DD-3841-405B-9EA1-CFF7E6B66CEB}" type="presParOf" srcId="{43843958-6C4E-2D42-9713-34A7ED7DDC22}" destId="{342E34A2-1400-4873-8F6C-F72F5953391F}" srcOrd="4" destOrd="0" presId="urn:microsoft.com/office/officeart/2008/layout/HexagonCluster"/>
    <dgm:cxn modelId="{61036490-B6F5-4D4E-B8D5-D0835394A659}" type="presParOf" srcId="{342E34A2-1400-4873-8F6C-F72F5953391F}" destId="{61238DDC-F0F4-9A4A-984E-E95F04F4B828}" srcOrd="0" destOrd="0" presId="urn:microsoft.com/office/officeart/2008/layout/HexagonCluster"/>
    <dgm:cxn modelId="{F2A57CA4-EE5E-4A31-A5EF-2910765AF032}" type="presParOf" srcId="{43843958-6C4E-2D42-9713-34A7ED7DDC22}" destId="{4759C66E-0E8C-48EE-9400-410FBD934C9B}" srcOrd="5" destOrd="0" presId="urn:microsoft.com/office/officeart/2008/layout/HexagonCluster"/>
    <dgm:cxn modelId="{2B42493D-1B92-4AC5-898F-26B787B71127}" type="presParOf" srcId="{4759C66E-0E8C-48EE-9400-410FBD934C9B}" destId="{DDCB4997-3B75-284E-B15E-0882D0652E2D}" srcOrd="0" destOrd="0" presId="urn:microsoft.com/office/officeart/2008/layout/HexagonCluster"/>
    <dgm:cxn modelId="{B0A6E13B-E352-4058-BF27-FADF7B35BB6C}" type="presParOf" srcId="{43843958-6C4E-2D42-9713-34A7ED7DDC22}" destId="{B57A4219-1984-4CD3-A542-3DEB49B84102}" srcOrd="6" destOrd="0" presId="urn:microsoft.com/office/officeart/2008/layout/HexagonCluster"/>
    <dgm:cxn modelId="{EEEDCFC6-7B23-4521-8C18-57C10519DFD0}" type="presParOf" srcId="{B57A4219-1984-4CD3-A542-3DEB49B84102}" destId="{7AA8A0B4-EDB3-AE49-88A1-9585B881D824}" srcOrd="0" destOrd="0" presId="urn:microsoft.com/office/officeart/2008/layout/HexagonCluster"/>
    <dgm:cxn modelId="{37BD9685-D25D-44F7-A8E4-79A906278845}" type="presParOf" srcId="{43843958-6C4E-2D42-9713-34A7ED7DDC22}" destId="{B7A63574-DD25-413A-AD9F-08E22DA31BA6}" srcOrd="7" destOrd="0" presId="urn:microsoft.com/office/officeart/2008/layout/HexagonCluster"/>
    <dgm:cxn modelId="{0ABDF1B3-E3A6-475F-8EA4-AC5BB3B8B7FB}" type="presParOf" srcId="{B7A63574-DD25-413A-AD9F-08E22DA31BA6}" destId="{7DA48E69-8E4C-AC4A-8B1F-155C795C67C1}" srcOrd="0" destOrd="0" presId="urn:microsoft.com/office/officeart/2008/layout/HexagonCluster"/>
    <dgm:cxn modelId="{AF9D6E90-EF91-4BFE-BC63-0E65108A3CE8}" type="presParOf" srcId="{43843958-6C4E-2D42-9713-34A7ED7DDC22}" destId="{B66A622A-8C78-4A66-8D7E-BE2FE7F30B11}" srcOrd="8" destOrd="0" presId="urn:microsoft.com/office/officeart/2008/layout/HexagonCluster"/>
    <dgm:cxn modelId="{B42F2186-778F-4FB7-8946-FB2F6D97E0EE}" type="presParOf" srcId="{B66A622A-8C78-4A66-8D7E-BE2FE7F30B11}" destId="{673CCB35-0178-444F-843F-434D2B3B797A}" srcOrd="0" destOrd="0" presId="urn:microsoft.com/office/officeart/2008/layout/HexagonCluster"/>
    <dgm:cxn modelId="{44E7C2CA-E63B-49AE-B8F1-DFA5B738383A}" type="presParOf" srcId="{43843958-6C4E-2D42-9713-34A7ED7DDC22}" destId="{A2F3BF82-3766-4014-8C76-08229DF71A08}" srcOrd="9" destOrd="0" presId="urn:microsoft.com/office/officeart/2008/layout/HexagonCluster"/>
    <dgm:cxn modelId="{002D5FAF-B87E-4FF6-8C07-2FE0CF0CDBFD}" type="presParOf" srcId="{A2F3BF82-3766-4014-8C76-08229DF71A08}" destId="{5457B095-04E5-4F4C-A507-343A26C3A471}" srcOrd="0" destOrd="0" presId="urn:microsoft.com/office/officeart/2008/layout/HexagonCluster"/>
    <dgm:cxn modelId="{28D0C8BE-F0E1-4EC2-B30A-B0343B0C3165}" type="presParOf" srcId="{43843958-6C4E-2D42-9713-34A7ED7DDC22}" destId="{D88D2D13-28E9-4D32-B512-C52AF5FF5755}" srcOrd="10" destOrd="0" presId="urn:microsoft.com/office/officeart/2008/layout/HexagonCluster"/>
    <dgm:cxn modelId="{2D7D728C-75DA-4334-A8F7-BAC2586F2C70}" type="presParOf" srcId="{D88D2D13-28E9-4D32-B512-C52AF5FF5755}" destId="{30EC19CD-0E70-BE4F-BDDB-2DD4A45BFC07}" srcOrd="0" destOrd="0" presId="urn:microsoft.com/office/officeart/2008/layout/HexagonCluster"/>
    <dgm:cxn modelId="{AC7F07DD-B273-423F-9EE2-C0224A2CD072}" type="presParOf" srcId="{43843958-6C4E-2D42-9713-34A7ED7DDC22}" destId="{CA76C1CC-9E96-4878-909D-1065D70E6870}" srcOrd="11" destOrd="0" presId="urn:microsoft.com/office/officeart/2008/layout/HexagonCluster"/>
    <dgm:cxn modelId="{FDC28AEE-2E1A-4F0C-8D39-B5FFA76E655A}" type="presParOf" srcId="{CA76C1CC-9E96-4878-909D-1065D70E6870}" destId="{40D074D1-4F77-0241-A29D-FC1F8C34DDC3}" srcOrd="0" destOrd="0" presId="urn:microsoft.com/office/officeart/2008/layout/HexagonCluster"/>
    <dgm:cxn modelId="{7F208BF8-DD54-4595-8D6F-039C981F7748}" type="presParOf" srcId="{43843958-6C4E-2D42-9713-34A7ED7DDC22}" destId="{12A60A01-ECBB-499B-8FA2-E2366E167FD0}" srcOrd="12" destOrd="0" presId="urn:microsoft.com/office/officeart/2008/layout/HexagonCluster"/>
    <dgm:cxn modelId="{F27B8F85-A627-431C-A8EF-8D47038FDDB0}" type="presParOf" srcId="{12A60A01-ECBB-499B-8FA2-E2366E167FD0}" destId="{1140286B-E04B-4FF9-973C-14FDD78ADA9E}" srcOrd="0" destOrd="0" presId="urn:microsoft.com/office/officeart/2008/layout/HexagonCluster"/>
    <dgm:cxn modelId="{7AC85189-A833-4E09-9025-DF0FB6220B39}" type="presParOf" srcId="{43843958-6C4E-2D42-9713-34A7ED7DDC22}" destId="{E8F4D35A-DE91-4533-8E3D-4DDDBF7EF553}" srcOrd="13" destOrd="0" presId="urn:microsoft.com/office/officeart/2008/layout/HexagonCluster"/>
    <dgm:cxn modelId="{F03E66FE-DFFE-4D7C-9D85-C9F8FAA2466D}" type="presParOf" srcId="{E8F4D35A-DE91-4533-8E3D-4DDDBF7EF553}" destId="{64D0D3E1-D039-4626-997B-B7E4FA7FBAEB}" srcOrd="0" destOrd="0" presId="urn:microsoft.com/office/officeart/2008/layout/HexagonCluster"/>
    <dgm:cxn modelId="{0931E1CD-1A55-47CB-835D-218EA433BA32}" type="presParOf" srcId="{43843958-6C4E-2D42-9713-34A7ED7DDC22}" destId="{AF806B84-EBA2-450F-95C7-47F9393B9A7F}" srcOrd="14" destOrd="0" presId="urn:microsoft.com/office/officeart/2008/layout/HexagonCluster"/>
    <dgm:cxn modelId="{95F8A1F1-5E5B-4EA0-8AE9-DBF38099E4D2}" type="presParOf" srcId="{AF806B84-EBA2-450F-95C7-47F9393B9A7F}" destId="{01C50703-6F44-4AB2-91BE-FB6BAA942469}" srcOrd="0" destOrd="0" presId="urn:microsoft.com/office/officeart/2008/layout/HexagonCluster"/>
    <dgm:cxn modelId="{4F55FD48-4BFA-478B-8AD5-9AD232F1BB02}" type="presParOf" srcId="{43843958-6C4E-2D42-9713-34A7ED7DDC22}" destId="{5E4D6BDC-458D-4359-8D4A-A3656FD095B2}" srcOrd="15" destOrd="0" presId="urn:microsoft.com/office/officeart/2008/layout/HexagonCluster"/>
    <dgm:cxn modelId="{E3524E52-A9EB-4B82-BD75-4E2E36B6D603}" type="presParOf" srcId="{5E4D6BDC-458D-4359-8D4A-A3656FD095B2}" destId="{B01EA199-70A0-4A28-93D4-8B4C5371E047}" srcOrd="0" destOrd="0" presId="urn:microsoft.com/office/officeart/2008/layout/HexagonCluster"/>
    <dgm:cxn modelId="{0F6D7692-1F1E-4637-A5C1-1F38A6526C5D}" type="presParOf" srcId="{43843958-6C4E-2D42-9713-34A7ED7DDC22}" destId="{A6CF0ED1-68AB-416E-B0CB-8AEBC43CE708}" srcOrd="16" destOrd="0" presId="urn:microsoft.com/office/officeart/2008/layout/HexagonCluster"/>
    <dgm:cxn modelId="{14F4F040-181A-41D1-B3A5-A2749405A83F}" type="presParOf" srcId="{A6CF0ED1-68AB-416E-B0CB-8AEBC43CE708}" destId="{BF1AE6B8-B3A1-4D58-BCBF-648137664156}" srcOrd="0" destOrd="0" presId="urn:microsoft.com/office/officeart/2008/layout/HexagonCluster"/>
    <dgm:cxn modelId="{EC24C303-5F96-4399-AC84-6639C31BA145}" type="presParOf" srcId="{43843958-6C4E-2D42-9713-34A7ED7DDC22}" destId="{CD78E3E5-8E37-4174-8F42-DF962AFC624E}" srcOrd="17" destOrd="0" presId="urn:microsoft.com/office/officeart/2008/layout/HexagonCluster"/>
    <dgm:cxn modelId="{7F1C38B8-86BB-4A9B-A21F-0C67C935E93B}" type="presParOf" srcId="{CD78E3E5-8E37-4174-8F42-DF962AFC624E}" destId="{2DFFD586-BC62-4061-9940-CEDC8953E382}" srcOrd="0" destOrd="0" presId="urn:microsoft.com/office/officeart/2008/layout/HexagonCluster"/>
    <dgm:cxn modelId="{1CF1F0C0-76B9-4D37-894E-CEB2E0F97B0E}" type="presParOf" srcId="{43843958-6C4E-2D42-9713-34A7ED7DDC22}" destId="{2FB98AB4-9676-4A52-B05F-0F0F02788A3B}" srcOrd="18" destOrd="0" presId="urn:microsoft.com/office/officeart/2008/layout/HexagonCluster"/>
    <dgm:cxn modelId="{E5D967D3-ECED-42D1-A5B4-0F2B075239D6}" type="presParOf" srcId="{2FB98AB4-9676-4A52-B05F-0F0F02788A3B}" destId="{F082EA16-0A6D-40DE-8A17-2B15F55D3062}" srcOrd="0" destOrd="0" presId="urn:microsoft.com/office/officeart/2008/layout/HexagonCluster"/>
    <dgm:cxn modelId="{607117FA-8ABE-48A1-A581-B3215269D204}" type="presParOf" srcId="{43843958-6C4E-2D42-9713-34A7ED7DDC22}" destId="{AA1A9E28-20B8-48F2-9DDD-96D876104F93}" srcOrd="19" destOrd="0" presId="urn:microsoft.com/office/officeart/2008/layout/HexagonCluster"/>
    <dgm:cxn modelId="{D7D1D10D-A22C-4F43-8F6F-CE6385F6D86C}" type="presParOf" srcId="{AA1A9E28-20B8-48F2-9DDD-96D876104F93}" destId="{E8AB8644-9384-406B-90DF-CB17C48C1AD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FDE85-ECD3-644A-B7FC-DE9E89B5D78F}">
      <dsp:nvSpPr>
        <dsp:cNvPr id="0" name=""/>
        <dsp:cNvSpPr/>
      </dsp:nvSpPr>
      <dsp:spPr>
        <a:xfrm>
          <a:off x="-5789798" y="-886150"/>
          <a:ext cx="6892940" cy="6892940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FF7F5-7C64-7A4A-BB7E-42B6AA71A639}">
      <dsp:nvSpPr>
        <dsp:cNvPr id="0" name=""/>
        <dsp:cNvSpPr/>
      </dsp:nvSpPr>
      <dsp:spPr>
        <a:xfrm>
          <a:off x="482178" y="123216"/>
          <a:ext cx="8871082" cy="1033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226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itchFamily="2" charset="2"/>
            <a:buNone/>
            <a:tabLst/>
            <a:defRPr/>
          </a:pPr>
          <a:endParaRPr lang="ru-RU" sz="2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itchFamily="2" charset="2"/>
            <a:buNone/>
            <a:tabLst/>
            <a:defRPr/>
          </a:pPr>
          <a:r>
            <a:rPr lang="ru-RU" sz="2100" kern="1200" dirty="0"/>
            <a:t>22 22 высших учебных заведений, реализующих медицинские и фармацевтические специальности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endParaRPr lang="ru-RU" sz="2100" kern="1200" dirty="0"/>
        </a:p>
      </dsp:txBody>
      <dsp:txXfrm>
        <a:off x="482178" y="123216"/>
        <a:ext cx="8871082" cy="1033727"/>
      </dsp:txXfrm>
    </dsp:sp>
    <dsp:sp modelId="{B0BE0EAD-8D12-3346-B29D-1D3B96CBBA30}">
      <dsp:nvSpPr>
        <dsp:cNvPr id="0" name=""/>
        <dsp:cNvSpPr/>
      </dsp:nvSpPr>
      <dsp:spPr>
        <a:xfrm>
          <a:off x="168762" y="332263"/>
          <a:ext cx="629279" cy="629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2BBFE-2930-0947-8982-43B464C45B9D}">
      <dsp:nvSpPr>
        <dsp:cNvPr id="0" name=""/>
        <dsp:cNvSpPr/>
      </dsp:nvSpPr>
      <dsp:spPr>
        <a:xfrm>
          <a:off x="1012862" y="1254654"/>
          <a:ext cx="8412273" cy="945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226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/>
            <a:t>28239 иностранных граждан (77% общего контингента студентов).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/>
        </a:p>
      </dsp:txBody>
      <dsp:txXfrm>
        <a:off x="1012862" y="1254654"/>
        <a:ext cx="8412273" cy="945566"/>
      </dsp:txXfrm>
    </dsp:sp>
    <dsp:sp modelId="{743DC35A-D2FD-EE4F-BB28-6050183584D2}">
      <dsp:nvSpPr>
        <dsp:cNvPr id="0" name=""/>
        <dsp:cNvSpPr/>
      </dsp:nvSpPr>
      <dsp:spPr>
        <a:xfrm>
          <a:off x="625123" y="1283779"/>
          <a:ext cx="631729" cy="632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AC26A-F12C-4B96-96B8-DC871E1F1CFE}">
      <dsp:nvSpPr>
        <dsp:cNvPr id="0" name=""/>
        <dsp:cNvSpPr/>
      </dsp:nvSpPr>
      <dsp:spPr>
        <a:xfrm>
          <a:off x="1081805" y="2240177"/>
          <a:ext cx="8271455" cy="640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226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из них представителей ближнего зарубежья – 7901, представителей дальнего зарубежья – 20338</a:t>
          </a:r>
        </a:p>
      </dsp:txBody>
      <dsp:txXfrm>
        <a:off x="1081805" y="2240177"/>
        <a:ext cx="8271455" cy="640284"/>
      </dsp:txXfrm>
    </dsp:sp>
    <dsp:sp modelId="{35FEB38B-CFBE-48EE-9154-DCF7C14F9A59}">
      <dsp:nvSpPr>
        <dsp:cNvPr id="0" name=""/>
        <dsp:cNvSpPr/>
      </dsp:nvSpPr>
      <dsp:spPr>
        <a:xfrm>
          <a:off x="681627" y="2160141"/>
          <a:ext cx="800356" cy="8003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241D6-8D41-4A4D-A06F-9491FC5298D5}">
      <dsp:nvSpPr>
        <dsp:cNvPr id="0" name=""/>
        <dsp:cNvSpPr/>
      </dsp:nvSpPr>
      <dsp:spPr>
        <a:xfrm>
          <a:off x="940987" y="2985741"/>
          <a:ext cx="8412273" cy="1069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226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 2020-2021 учебном году на первый курс по медицинским специальностям было принято 10612 человек.</a:t>
          </a:r>
        </a:p>
      </dsp:txBody>
      <dsp:txXfrm>
        <a:off x="940987" y="2985741"/>
        <a:ext cx="8412273" cy="1069397"/>
      </dsp:txXfrm>
    </dsp:sp>
    <dsp:sp modelId="{E3745085-A8BD-49F0-8F16-3A1C0848563D}">
      <dsp:nvSpPr>
        <dsp:cNvPr id="0" name=""/>
        <dsp:cNvSpPr/>
      </dsp:nvSpPr>
      <dsp:spPr>
        <a:xfrm>
          <a:off x="540809" y="3120261"/>
          <a:ext cx="800356" cy="8003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C0AD2-5436-4924-B3EF-6BD9D1AD4931}">
      <dsp:nvSpPr>
        <dsp:cNvPr id="0" name=""/>
        <dsp:cNvSpPr/>
      </dsp:nvSpPr>
      <dsp:spPr>
        <a:xfrm>
          <a:off x="482178" y="4049485"/>
          <a:ext cx="8871082" cy="862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22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ru-RU" sz="1800" kern="1200" dirty="0"/>
            <a:t>В 2021 году выпуск по медицинским специальностям составляет 4244 человек, из них на </a:t>
          </a:r>
          <a:r>
            <a:rPr lang="ru-RU" sz="1800" kern="1200" dirty="0" err="1"/>
            <a:t>грантовой</a:t>
          </a:r>
          <a:r>
            <a:rPr lang="ru-RU" sz="1800" kern="1200" dirty="0"/>
            <a:t> основе – 450, на контрактной – 3794.</a:t>
          </a:r>
        </a:p>
      </dsp:txBody>
      <dsp:txXfrm>
        <a:off x="482178" y="4049485"/>
        <a:ext cx="8871082" cy="862149"/>
      </dsp:txXfrm>
    </dsp:sp>
    <dsp:sp modelId="{F3736AE6-3FD9-4D62-BFD4-68A2A0EB4C8F}">
      <dsp:nvSpPr>
        <dsp:cNvPr id="0" name=""/>
        <dsp:cNvSpPr/>
      </dsp:nvSpPr>
      <dsp:spPr>
        <a:xfrm>
          <a:off x="82000" y="4080381"/>
          <a:ext cx="800356" cy="8003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9B809-8F80-7F4A-8172-D80C391FD881}">
      <dsp:nvSpPr>
        <dsp:cNvPr id="0" name=""/>
        <dsp:cNvSpPr/>
      </dsp:nvSpPr>
      <dsp:spPr>
        <a:xfrm>
          <a:off x="1703269" y="-602767"/>
          <a:ext cx="5638361" cy="5638361"/>
        </a:xfrm>
        <a:prstGeom prst="circularArrow">
          <a:avLst>
            <a:gd name="adj1" fmla="val 5544"/>
            <a:gd name="adj2" fmla="val 330680"/>
            <a:gd name="adj3" fmla="val 13152459"/>
            <a:gd name="adj4" fmla="val 1777822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E951-C68C-134C-BA16-4D1DE19D6DC3}">
      <dsp:nvSpPr>
        <dsp:cNvPr id="0" name=""/>
        <dsp:cNvSpPr/>
      </dsp:nvSpPr>
      <dsp:spPr>
        <a:xfrm>
          <a:off x="2865977" y="-159542"/>
          <a:ext cx="3312945" cy="1005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Инфраструктура</a:t>
          </a:r>
        </a:p>
      </dsp:txBody>
      <dsp:txXfrm>
        <a:off x="2915057" y="-110462"/>
        <a:ext cx="3214785" cy="907246"/>
      </dsp:txXfrm>
    </dsp:sp>
    <dsp:sp modelId="{7067492F-831A-4AB5-B0AA-5FDD88C588F8}">
      <dsp:nvSpPr>
        <dsp:cNvPr id="0" name=""/>
        <dsp:cNvSpPr/>
      </dsp:nvSpPr>
      <dsp:spPr>
        <a:xfrm>
          <a:off x="5978834" y="796840"/>
          <a:ext cx="2185470" cy="844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Лицензирование</a:t>
          </a:r>
        </a:p>
      </dsp:txBody>
      <dsp:txXfrm>
        <a:off x="6020070" y="838076"/>
        <a:ext cx="2102998" cy="762256"/>
      </dsp:txXfrm>
    </dsp:sp>
    <dsp:sp modelId="{BDD1818D-E585-8A41-8679-11E17A69766A}">
      <dsp:nvSpPr>
        <dsp:cNvPr id="0" name=""/>
        <dsp:cNvSpPr/>
      </dsp:nvSpPr>
      <dsp:spPr>
        <a:xfrm>
          <a:off x="6235010" y="1871040"/>
          <a:ext cx="1854405" cy="1443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ППС со знанием английского языка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6305493" y="1941523"/>
        <a:ext cx="1713439" cy="1302880"/>
      </dsp:txXfrm>
    </dsp:sp>
    <dsp:sp modelId="{F57E5E12-CA55-3E43-93BC-EEA48A7DEA75}">
      <dsp:nvSpPr>
        <dsp:cNvPr id="0" name=""/>
        <dsp:cNvSpPr/>
      </dsp:nvSpPr>
      <dsp:spPr>
        <a:xfrm>
          <a:off x="1149511" y="3025505"/>
          <a:ext cx="2026804" cy="1415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Академическая мобильность студентов</a:t>
          </a:r>
        </a:p>
      </dsp:txBody>
      <dsp:txXfrm>
        <a:off x="1218628" y="3094622"/>
        <a:ext cx="1888570" cy="1277634"/>
      </dsp:txXfrm>
    </dsp:sp>
    <dsp:sp modelId="{03516EAB-DC8C-46D8-AA01-D9A94CDA410D}">
      <dsp:nvSpPr>
        <dsp:cNvPr id="0" name=""/>
        <dsp:cNvSpPr/>
      </dsp:nvSpPr>
      <dsp:spPr>
        <a:xfrm>
          <a:off x="6029758" y="3430154"/>
          <a:ext cx="2205115" cy="1249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Методические разработки для иностранных студентов</a:t>
          </a:r>
        </a:p>
      </dsp:txBody>
      <dsp:txXfrm>
        <a:off x="6090736" y="3491132"/>
        <a:ext cx="2083159" cy="1127186"/>
      </dsp:txXfrm>
    </dsp:sp>
    <dsp:sp modelId="{7A2BF4DA-0772-F342-B7A8-8ACFC49BC413}">
      <dsp:nvSpPr>
        <dsp:cNvPr id="0" name=""/>
        <dsp:cNvSpPr/>
      </dsp:nvSpPr>
      <dsp:spPr>
        <a:xfrm>
          <a:off x="3196433" y="4322042"/>
          <a:ext cx="2698885" cy="1003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Аккредитация</a:t>
          </a:r>
        </a:p>
      </dsp:txBody>
      <dsp:txXfrm>
        <a:off x="3245399" y="4371008"/>
        <a:ext cx="2600953" cy="905150"/>
      </dsp:txXfrm>
    </dsp:sp>
    <dsp:sp modelId="{1040824C-75F7-4E82-A875-0D46660F64EE}">
      <dsp:nvSpPr>
        <dsp:cNvPr id="0" name=""/>
        <dsp:cNvSpPr/>
      </dsp:nvSpPr>
      <dsp:spPr>
        <a:xfrm>
          <a:off x="613944" y="1946361"/>
          <a:ext cx="2334843" cy="988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Клиническая база</a:t>
          </a:r>
        </a:p>
      </dsp:txBody>
      <dsp:txXfrm>
        <a:off x="662181" y="1994598"/>
        <a:ext cx="2238369" cy="891666"/>
      </dsp:txXfrm>
    </dsp:sp>
    <dsp:sp modelId="{2E67945B-B2E4-4BE4-B16B-D7A6B75C7FE7}">
      <dsp:nvSpPr>
        <dsp:cNvPr id="0" name=""/>
        <dsp:cNvSpPr/>
      </dsp:nvSpPr>
      <dsp:spPr>
        <a:xfrm>
          <a:off x="397899" y="761312"/>
          <a:ext cx="2208160" cy="1001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Учебные программы по дисциплинам </a:t>
          </a:r>
        </a:p>
      </dsp:txBody>
      <dsp:txXfrm>
        <a:off x="446785" y="810198"/>
        <a:ext cx="2110388" cy="903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1D55-4D22-4A41-8743-1ABB69439ADE}">
      <dsp:nvSpPr>
        <dsp:cNvPr id="0" name=""/>
        <dsp:cNvSpPr/>
      </dsp:nvSpPr>
      <dsp:spPr>
        <a:xfrm>
          <a:off x="0" y="1709931"/>
          <a:ext cx="2232134" cy="17116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КГМА</a:t>
          </a:r>
        </a:p>
      </dsp:txBody>
      <dsp:txXfrm>
        <a:off x="328650" y="1961948"/>
        <a:ext cx="1574834" cy="1207627"/>
      </dsp:txXfrm>
    </dsp:sp>
    <dsp:sp modelId="{A6B08286-0594-8C45-86A1-80C8ADDE21D3}">
      <dsp:nvSpPr>
        <dsp:cNvPr id="0" name=""/>
        <dsp:cNvSpPr/>
      </dsp:nvSpPr>
      <dsp:spPr>
        <a:xfrm>
          <a:off x="0" y="3096618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568B9-6D3D-B14D-8CCF-CA7AC80E5762}">
      <dsp:nvSpPr>
        <dsp:cNvPr id="0" name=""/>
        <dsp:cNvSpPr/>
      </dsp:nvSpPr>
      <dsp:spPr>
        <a:xfrm>
          <a:off x="0" y="3596589"/>
          <a:ext cx="350448" cy="3273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A68FA-86E2-5541-852F-E5B5C8559C72}">
      <dsp:nvSpPr>
        <dsp:cNvPr id="0" name=""/>
        <dsp:cNvSpPr/>
      </dsp:nvSpPr>
      <dsp:spPr>
        <a:xfrm>
          <a:off x="5036343" y="2181871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38DDC-F0F4-9A4A-984E-E95F04F4B828}">
      <dsp:nvSpPr>
        <dsp:cNvPr id="0" name=""/>
        <dsp:cNvSpPr/>
      </dsp:nvSpPr>
      <dsp:spPr>
        <a:xfrm>
          <a:off x="2228151" y="118856"/>
          <a:ext cx="2119404" cy="181865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КЛИНИКА ОШГУ</a:t>
          </a:r>
        </a:p>
      </dsp:txBody>
      <dsp:txXfrm>
        <a:off x="2556323" y="400460"/>
        <a:ext cx="1463060" cy="1255451"/>
      </dsp:txXfrm>
    </dsp:sp>
    <dsp:sp modelId="{DDCB4997-3B75-284E-B15E-0882D0652E2D}">
      <dsp:nvSpPr>
        <dsp:cNvPr id="0" name=""/>
        <dsp:cNvSpPr/>
      </dsp:nvSpPr>
      <dsp:spPr>
        <a:xfrm>
          <a:off x="5382379" y="3893971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8A0B4-EDB3-AE49-88A1-9585B881D824}">
      <dsp:nvSpPr>
        <dsp:cNvPr id="0" name=""/>
        <dsp:cNvSpPr/>
      </dsp:nvSpPr>
      <dsp:spPr>
        <a:xfrm>
          <a:off x="6843884" y="2695053"/>
          <a:ext cx="419846" cy="38295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48E69-8E4C-AC4A-8B1F-155C795C67C1}">
      <dsp:nvSpPr>
        <dsp:cNvPr id="0" name=""/>
        <dsp:cNvSpPr/>
      </dsp:nvSpPr>
      <dsp:spPr>
        <a:xfrm>
          <a:off x="1508360" y="2341045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CCB35-0178-444F-843F-434D2B3B797A}">
      <dsp:nvSpPr>
        <dsp:cNvPr id="0" name=""/>
        <dsp:cNvSpPr/>
      </dsp:nvSpPr>
      <dsp:spPr>
        <a:xfrm>
          <a:off x="5341516" y="146618"/>
          <a:ext cx="1999732" cy="1709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Евразийский медицинский университет</a:t>
          </a:r>
        </a:p>
      </dsp:txBody>
      <dsp:txXfrm>
        <a:off x="5650606" y="410825"/>
        <a:ext cx="1381552" cy="1180937"/>
      </dsp:txXfrm>
    </dsp:sp>
    <dsp:sp modelId="{5457B095-04E5-4F4C-A507-343A26C3A471}">
      <dsp:nvSpPr>
        <dsp:cNvPr id="0" name=""/>
        <dsp:cNvSpPr/>
      </dsp:nvSpPr>
      <dsp:spPr>
        <a:xfrm>
          <a:off x="1597042" y="1193223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C19CD-0E70-BE4F-BDDB-2DD4A45BFC07}">
      <dsp:nvSpPr>
        <dsp:cNvPr id="0" name=""/>
        <dsp:cNvSpPr/>
      </dsp:nvSpPr>
      <dsp:spPr>
        <a:xfrm>
          <a:off x="1654793" y="1143656"/>
          <a:ext cx="625633" cy="4864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074D1-4F77-0241-A29D-FC1F8C34DDC3}">
      <dsp:nvSpPr>
        <dsp:cNvPr id="0" name=""/>
        <dsp:cNvSpPr/>
      </dsp:nvSpPr>
      <dsp:spPr>
        <a:xfrm>
          <a:off x="0" y="2123144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0286B-E04B-4FF9-973C-14FDD78ADA9E}">
      <dsp:nvSpPr>
        <dsp:cNvPr id="0" name=""/>
        <dsp:cNvSpPr/>
      </dsp:nvSpPr>
      <dsp:spPr>
        <a:xfrm>
          <a:off x="2382032" y="2620504"/>
          <a:ext cx="2232134" cy="17116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Междунай</a:t>
          </a:r>
          <a:r>
            <a:rPr lang="ru-RU" sz="1800" kern="1200" dirty="0"/>
            <a:t> университет медицины и </a:t>
          </a:r>
          <a:r>
            <a:rPr lang="ru-RU" sz="1800" kern="1200" dirty="0" err="1"/>
            <a:t>наукиродны</a:t>
          </a:r>
          <a:endParaRPr lang="ru-RU" sz="1800" kern="1200" dirty="0"/>
        </a:p>
      </dsp:txBody>
      <dsp:txXfrm>
        <a:off x="2710682" y="2872521"/>
        <a:ext cx="1574834" cy="1207627"/>
      </dsp:txXfrm>
    </dsp:sp>
    <dsp:sp modelId="{64D0D3E1-D039-4626-997B-B7E4FA7FBAEB}">
      <dsp:nvSpPr>
        <dsp:cNvPr id="0" name=""/>
        <dsp:cNvSpPr/>
      </dsp:nvSpPr>
      <dsp:spPr>
        <a:xfrm>
          <a:off x="5320525" y="1776424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50703-6F44-4AB2-91BE-FB6BAA942469}">
      <dsp:nvSpPr>
        <dsp:cNvPr id="0" name=""/>
        <dsp:cNvSpPr/>
      </dsp:nvSpPr>
      <dsp:spPr>
        <a:xfrm>
          <a:off x="3170163" y="3606237"/>
          <a:ext cx="350448" cy="3273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EA199-70A0-4A28-93D4-8B4C5371E047}">
      <dsp:nvSpPr>
        <dsp:cNvPr id="0" name=""/>
        <dsp:cNvSpPr/>
      </dsp:nvSpPr>
      <dsp:spPr>
        <a:xfrm>
          <a:off x="5618181" y="1960452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AE6B8-B3A1-4D58-BCBF-648137664156}">
      <dsp:nvSpPr>
        <dsp:cNvPr id="0" name=""/>
        <dsp:cNvSpPr/>
      </dsp:nvSpPr>
      <dsp:spPr>
        <a:xfrm>
          <a:off x="5455519" y="2612566"/>
          <a:ext cx="1999732" cy="1709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9370" rIns="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 err="1"/>
            <a:t>нимси</a:t>
          </a:r>
          <a:endParaRPr lang="ru-RU" sz="3100" kern="1200" dirty="0"/>
        </a:p>
      </dsp:txBody>
      <dsp:txXfrm>
        <a:off x="5764609" y="2876773"/>
        <a:ext cx="1381552" cy="1180937"/>
      </dsp:txXfrm>
    </dsp:sp>
    <dsp:sp modelId="{2DFFD586-BC62-4061-9940-CEDC8953E382}">
      <dsp:nvSpPr>
        <dsp:cNvPr id="0" name=""/>
        <dsp:cNvSpPr/>
      </dsp:nvSpPr>
      <dsp:spPr>
        <a:xfrm>
          <a:off x="6666197" y="1053891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2EA16-0A6D-40DE-8A17-2B15F55D3062}">
      <dsp:nvSpPr>
        <dsp:cNvPr id="0" name=""/>
        <dsp:cNvSpPr/>
      </dsp:nvSpPr>
      <dsp:spPr>
        <a:xfrm>
          <a:off x="5690980" y="1906925"/>
          <a:ext cx="625633" cy="48644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B8644-9384-406B-90DF-CB17C48C1ADA}">
      <dsp:nvSpPr>
        <dsp:cNvPr id="0" name=""/>
        <dsp:cNvSpPr/>
      </dsp:nvSpPr>
      <dsp:spPr>
        <a:xfrm>
          <a:off x="6970486" y="1231130"/>
          <a:ext cx="182407" cy="15722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1" y="437606"/>
            <a:ext cx="10937968" cy="615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5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592" y="584922"/>
            <a:ext cx="8911687" cy="838929"/>
          </a:xfrm>
        </p:spPr>
        <p:txBody>
          <a:bodyPr/>
          <a:lstStyle/>
          <a:p>
            <a:pPr algn="ctr"/>
            <a:r>
              <a:rPr lang="ru-RU" b="1" dirty="0"/>
              <a:t>Собственные клинические базы</a:t>
            </a:r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id="{1FD26AB5-FB2D-B642-81FC-EDEC2089A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147428"/>
              </p:ext>
            </p:extLst>
          </p:nvPr>
        </p:nvGraphicFramePr>
        <p:xfrm>
          <a:off x="2210803" y="1518253"/>
          <a:ext cx="82912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90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465" y="1800832"/>
            <a:ext cx="8911687" cy="943433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dirty="0" err="1"/>
              <a:t>АзМИ</a:t>
            </a:r>
            <a:br>
              <a:rPr lang="ru-RU" sz="2800" dirty="0"/>
            </a:br>
            <a:r>
              <a:rPr lang="ru-RU" sz="2800" dirty="0"/>
              <a:t> Международный медицинский институт «Авиценна»</a:t>
            </a:r>
            <a:br>
              <a:rPr lang="ru-RU" sz="2800" dirty="0"/>
            </a:br>
            <a:r>
              <a:rPr lang="ru-RU" sz="2800" dirty="0" err="1"/>
              <a:t>Роэль</a:t>
            </a:r>
            <a:r>
              <a:rPr lang="ru-RU" sz="2800" dirty="0"/>
              <a:t> </a:t>
            </a:r>
            <a:r>
              <a:rPr lang="ru-RU" sz="2800" dirty="0" err="1"/>
              <a:t>Метрополитет</a:t>
            </a:r>
            <a:br>
              <a:rPr lang="ru-RU" sz="2800" dirty="0"/>
            </a:br>
            <a:r>
              <a:rPr lang="ru-RU" sz="2800" dirty="0"/>
              <a:t>«АВС» Академия</a:t>
            </a:r>
            <a:br>
              <a:rPr lang="ru-RU" sz="2800" dirty="0"/>
            </a:br>
            <a:r>
              <a:rPr lang="ru-RU" sz="2800" dirty="0"/>
              <a:t>Международный университет медицины и науки (</a:t>
            </a:r>
            <a:r>
              <a:rPr lang="ru-RU" sz="2800" dirty="0" err="1"/>
              <a:t>МУМиН</a:t>
            </a:r>
            <a:r>
              <a:rPr lang="ru-RU" sz="2800" dirty="0"/>
              <a:t>)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dirty="0" err="1"/>
              <a:t>Бишкекский</a:t>
            </a:r>
            <a:r>
              <a:rPr lang="ru-RU" sz="2800" dirty="0"/>
              <a:t> международный медицинский институт</a:t>
            </a:r>
            <a:br>
              <a:rPr lang="ru-RU" sz="2800" dirty="0"/>
            </a:br>
            <a:r>
              <a:rPr lang="ru-RU" sz="2800" dirty="0"/>
              <a:t> Университет "Адам" </a:t>
            </a:r>
            <a:br>
              <a:rPr lang="ru-RU" sz="2800" dirty="0"/>
            </a:br>
            <a:r>
              <a:rPr lang="ru-RU" sz="2800" dirty="0"/>
              <a:t>Международный медицинский </a:t>
            </a:r>
            <a:r>
              <a:rPr lang="ru-RU" sz="2800" b="1" dirty="0"/>
              <a:t>университет)</a:t>
            </a: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Shape 2"/>
          <p:cNvSpPr/>
          <p:nvPr/>
        </p:nvSpPr>
        <p:spPr>
          <a:xfrm>
            <a:off x="1900108" y="-228146"/>
            <a:ext cx="8208906" cy="2808312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09598" y="545148"/>
            <a:ext cx="6720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   П</a:t>
            </a:r>
            <a:r>
              <a:rPr lang="ru-RU" sz="2800" b="1" dirty="0">
                <a:solidFill>
                  <a:schemeClr val="bg1"/>
                </a:solidFill>
              </a:rPr>
              <a:t>роизводственная практика.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Не представили отчеты студентов  </a:t>
            </a:r>
          </a:p>
        </p:txBody>
      </p:sp>
    </p:spTree>
    <p:extLst>
      <p:ext uri="{BB962C8B-B14F-4D97-AF65-F5344CB8AC3E}">
        <p14:creationId xmlns:p14="http://schemas.microsoft.com/office/powerpoint/2010/main" val="252236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113" y="271413"/>
            <a:ext cx="9610497" cy="1280890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Кыргызский</a:t>
            </a:r>
            <a:r>
              <a:rPr lang="ru-RU" sz="2800" b="1" dirty="0"/>
              <a:t> национальный университет имени Ж. </a:t>
            </a:r>
            <a:r>
              <a:rPr lang="ru-RU" sz="2800" b="1" dirty="0" err="1"/>
              <a:t>Баласагына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255" y="1160416"/>
            <a:ext cx="9828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Количество иностранных студентов – 99.  Клинической базы нет, соответствующей инфраструктуры для занятий не имеется. Нет разработанных УМК по всем дисциплинам. Всего – 28 преподавателей, из них 4 штатных, 7 внутренних (39,28%) и  17 внешних  совместителей.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255" y="2720372"/>
            <a:ext cx="9828211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err="1">
                <a:solidFill>
                  <a:srgbClr val="353744"/>
                </a:solidFill>
                <a:latin typeface="Arial" panose="020B0604020202020204" pitchFamily="34" charset="0"/>
                <a:ea typeface="Arial" panose="020B0604020202020204" pitchFamily="34" charset="0"/>
                <a:cs typeface="Proxima Nova"/>
              </a:rPr>
              <a:t>Бишкекский</a:t>
            </a:r>
            <a:r>
              <a:rPr lang="ru-RU" sz="2800" b="1" dirty="0">
                <a:solidFill>
                  <a:srgbClr val="353744"/>
                </a:solidFill>
                <a:latin typeface="Arial" panose="020B0604020202020204" pitchFamily="34" charset="0"/>
                <a:ea typeface="Arial" panose="020B0604020202020204" pitchFamily="34" charset="0"/>
                <a:cs typeface="Proxima Nova"/>
              </a:rPr>
              <a:t> международный медицинский институт</a:t>
            </a:r>
            <a:endParaRPr lang="ru-RU" sz="2800" dirty="0">
              <a:solidFill>
                <a:srgbClr val="353744"/>
              </a:solidFill>
              <a:latin typeface="Proxima Nova"/>
              <a:ea typeface="Proxima Nova"/>
              <a:cs typeface="Proxima Nov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254" y="3562758"/>
            <a:ext cx="102891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Данные о повышении квалификации и академической мобильности ППС – </a:t>
            </a:r>
            <a:r>
              <a:rPr lang="ru-RU" b="1" dirty="0"/>
              <a:t>не предоставлены.</a:t>
            </a:r>
          </a:p>
          <a:p>
            <a:r>
              <a:rPr lang="ru-RU" dirty="0"/>
              <a:t>Контингент студентов (количество обучающихся по лицензии и фактическое): Предельный контингент – 730 чел. (5-тилетнее обучение). На момент проверки набора студентов еще не было. Учебные программы по дисциплинам и производственной практике. </a:t>
            </a:r>
            <a:r>
              <a:rPr lang="ru-RU" dirty="0" err="1"/>
              <a:t>Силлабусы</a:t>
            </a:r>
            <a:r>
              <a:rPr lang="ru-RU" dirty="0"/>
              <a:t> для студентов: </a:t>
            </a:r>
            <a:r>
              <a:rPr lang="ru-RU" b="1" dirty="0"/>
              <a:t>не разработаны.</a:t>
            </a:r>
          </a:p>
          <a:p>
            <a:r>
              <a:rPr lang="ru-RU" dirty="0"/>
              <a:t>Методические материалы и экспертиза экзаменационного материала</a:t>
            </a:r>
            <a:r>
              <a:rPr lang="ru-RU" b="1" dirty="0"/>
              <a:t>: отсутствуют</a:t>
            </a:r>
          </a:p>
          <a:p>
            <a:r>
              <a:rPr lang="ru-RU" dirty="0"/>
              <a:t>ООП вуза: </a:t>
            </a:r>
            <a:r>
              <a:rPr lang="ru-RU" b="1" dirty="0"/>
              <a:t>не разработана. Количественные и качественные показатели ППС: штат не набран.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11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356" y="380567"/>
            <a:ext cx="9686162" cy="5967981"/>
          </a:xfrm>
        </p:spPr>
        <p:txBody>
          <a:bodyPr>
            <a:normAutofit fontScale="90000"/>
          </a:bodyPr>
          <a:lstStyle/>
          <a:p>
            <a:r>
              <a:rPr lang="ru-RU" sz="2800" b="1" dirty="0" err="1"/>
              <a:t>Ошский</a:t>
            </a:r>
            <a:r>
              <a:rPr lang="ru-RU" sz="2800" b="1" dirty="0"/>
              <a:t> международный медицинский университет.</a:t>
            </a:r>
            <a:br>
              <a:rPr lang="ru-RU" sz="2800" b="1" dirty="0"/>
            </a:br>
            <a:r>
              <a:rPr lang="ru-RU" sz="2000" dirty="0"/>
              <a:t>ОММУ лицензию получил 2019 году, начал прием студентов на 2020-2021 учебный год.</a:t>
            </a:r>
            <a:br>
              <a:rPr lang="ru-RU" sz="2000" dirty="0"/>
            </a:br>
            <a:r>
              <a:rPr lang="ru-RU" sz="2000" dirty="0"/>
              <a:t>Общее количество составляет 28 преподавателей. Из них 1 профессор, 3 доктора, 10 кандидатов наук, 18 штатных и 13 по совместительству</a:t>
            </a:r>
            <a:r>
              <a:rPr lang="ru-RU" sz="2800" b="1" dirty="0"/>
              <a:t>. </a:t>
            </a:r>
            <a:br>
              <a:rPr lang="ru-RU" sz="2800" b="1" dirty="0"/>
            </a:br>
            <a:r>
              <a:rPr lang="ru-RU" sz="2000" dirty="0"/>
              <a:t>Количество студентов </a:t>
            </a:r>
            <a:r>
              <a:rPr lang="ru-RU" sz="2000" b="1" dirty="0"/>
              <a:t>по лицензии </a:t>
            </a:r>
            <a:r>
              <a:rPr lang="ru-RU" sz="2000" dirty="0"/>
              <a:t>предельный контингент из </a:t>
            </a:r>
            <a:r>
              <a:rPr lang="ru-RU" sz="2000" dirty="0" err="1"/>
              <a:t>дального</a:t>
            </a:r>
            <a:r>
              <a:rPr lang="ru-RU" sz="2000" dirty="0"/>
              <a:t> зарубежья 400 из Узбекистана 500. Фактическое количество студентов: 222 - из дальнего зарубежья  и 64 из Узбекистана.</a:t>
            </a:r>
            <a:br>
              <a:rPr lang="ru-RU" sz="2000" dirty="0"/>
            </a:br>
            <a:r>
              <a:rPr lang="ru-RU" sz="2000" dirty="0"/>
              <a:t>Рабочий учебный план. График учебного процесса. Матрица компетенций: </a:t>
            </a:r>
            <a:r>
              <a:rPr lang="ru-RU" sz="2000" b="1" dirty="0"/>
              <a:t>не разработано</a:t>
            </a:r>
            <a:br>
              <a:rPr lang="ru-RU" sz="2000" b="1" dirty="0"/>
            </a:br>
            <a:r>
              <a:rPr lang="ru-RU" sz="2000" dirty="0"/>
              <a:t>Учебные программы по дисциплинам и производственной практике: </a:t>
            </a:r>
            <a:r>
              <a:rPr lang="ru-RU" sz="2000" b="1" dirty="0"/>
              <a:t>не подготовлены.</a:t>
            </a:r>
            <a:br>
              <a:rPr lang="ru-RU" sz="2000" dirty="0"/>
            </a:br>
            <a:r>
              <a:rPr lang="ru-RU" sz="2000" dirty="0"/>
              <a:t>УМК дисциплин, включая фонд оценочных средств: </a:t>
            </a:r>
            <a:r>
              <a:rPr lang="ru-RU" sz="2000" b="1" dirty="0"/>
              <a:t>не подготовлено</a:t>
            </a:r>
            <a:br>
              <a:rPr lang="ru-RU" sz="2000" b="1" dirty="0"/>
            </a:br>
            <a:r>
              <a:rPr lang="ru-RU" sz="2000" dirty="0"/>
              <a:t>Методические материалов и  экспертизы экзаменационного материала</a:t>
            </a:r>
            <a:r>
              <a:rPr lang="ru-RU" sz="2000" b="1" dirty="0"/>
              <a:t>: не соответствует</a:t>
            </a:r>
            <a:br>
              <a:rPr lang="ru-RU" sz="2000" b="1" dirty="0"/>
            </a:br>
            <a:r>
              <a:rPr lang="ru-RU" sz="2000" dirty="0"/>
              <a:t>Академическая мобильность студентов</a:t>
            </a:r>
            <a:r>
              <a:rPr lang="ru-RU" sz="2000" b="1" dirty="0"/>
              <a:t>: не соответствует</a:t>
            </a:r>
            <a:br>
              <a:rPr lang="ru-RU" sz="2000" b="1" dirty="0"/>
            </a:br>
            <a:r>
              <a:rPr lang="ru-RU" sz="2000" dirty="0"/>
              <a:t>Отчеты деканов (анализ успеваемости, отчислений</a:t>
            </a:r>
            <a:r>
              <a:rPr lang="ru-RU" sz="2000" b="1" dirty="0"/>
              <a:t>): не имеются</a:t>
            </a:r>
            <a:br>
              <a:rPr lang="ru-RU" sz="2000" b="1" dirty="0"/>
            </a:br>
            <a:r>
              <a:rPr lang="ru-RU" sz="2000" dirty="0"/>
              <a:t>Данные о повышении квалификации и академической мобильности ППС:  не имеются.</a:t>
            </a:r>
          </a:p>
        </p:txBody>
      </p:sp>
    </p:spTree>
    <p:extLst>
      <p:ext uri="{BB962C8B-B14F-4D97-AF65-F5344CB8AC3E}">
        <p14:creationId xmlns:p14="http://schemas.microsoft.com/office/powerpoint/2010/main" val="414198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235" y="156754"/>
            <a:ext cx="9819503" cy="649223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Международный медицинский институт "Авиценна</a:t>
            </a:r>
            <a:r>
              <a:rPr lang="en-US" b="1" dirty="0"/>
              <a:t>”</a:t>
            </a:r>
            <a:br>
              <a:rPr lang="ru-RU" dirty="0"/>
            </a:br>
            <a:r>
              <a:rPr lang="ru-RU" sz="2000" dirty="0"/>
              <a:t>Квалификационные требования к ППС и должностные инструкции </a:t>
            </a:r>
            <a:r>
              <a:rPr lang="ru-RU" sz="2000" b="1" dirty="0"/>
              <a:t>отсутствуют</a:t>
            </a:r>
            <a:r>
              <a:rPr lang="ru-RU" dirty="0"/>
              <a:t>.</a:t>
            </a:r>
            <a:br>
              <a:rPr lang="en-US" dirty="0"/>
            </a:br>
            <a:r>
              <a:rPr lang="ru-RU" sz="2000" dirty="0"/>
              <a:t>Экзаменационный материал, протоколы, ведомости вступительных экзаменов </a:t>
            </a:r>
            <a:r>
              <a:rPr lang="ru-RU" sz="2000" b="1" dirty="0"/>
              <a:t>отсутствуют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ru-RU" sz="2000" dirty="0"/>
              <a:t>Учебные программы по дисциплинам </a:t>
            </a:r>
            <a:r>
              <a:rPr lang="ru-RU" sz="2000" b="1" dirty="0"/>
              <a:t>не предоставлены.</a:t>
            </a:r>
            <a:br>
              <a:rPr lang="en-US" sz="2000" b="1" dirty="0"/>
            </a:br>
            <a:r>
              <a:rPr lang="ru-RU" sz="2000" dirty="0"/>
              <a:t>Документы, подтверждающих процедуру разработки методических материалов и создания и экспертизы экзаменационного материала </a:t>
            </a:r>
            <a:r>
              <a:rPr lang="ru-RU" sz="2000" b="1" dirty="0"/>
              <a:t>отсутствуют.</a:t>
            </a:r>
            <a:br>
              <a:rPr lang="en-US" sz="2000" b="1" dirty="0"/>
            </a:br>
            <a:r>
              <a:rPr lang="ru-RU" sz="2000" b="1" dirty="0"/>
              <a:t>Нет экзаменационной комиссии.</a:t>
            </a:r>
            <a:br>
              <a:rPr lang="ru-RU" sz="2000" b="1" dirty="0"/>
            </a:br>
            <a:r>
              <a:rPr lang="ru-RU" sz="2000" b="1" dirty="0"/>
              <a:t>Собственных методических разработок нет.</a:t>
            </a:r>
            <a:br>
              <a:rPr lang="ru-RU" sz="2000" b="1" dirty="0"/>
            </a:br>
            <a:r>
              <a:rPr lang="ru-RU" sz="2000" dirty="0"/>
              <a:t>Академическая мобильность студентов </a:t>
            </a:r>
            <a:r>
              <a:rPr lang="ru-RU" sz="2000" b="1" dirty="0"/>
              <a:t>– отсутствует.</a:t>
            </a:r>
            <a:br>
              <a:rPr lang="ru-RU" sz="2000" b="1" dirty="0"/>
            </a:br>
            <a:r>
              <a:rPr lang="ru-RU" sz="2000" dirty="0"/>
              <a:t>Анализ успеваемости, отчислений – </a:t>
            </a:r>
            <a:r>
              <a:rPr lang="ru-RU" sz="2000" b="1" dirty="0"/>
              <a:t>отсутствует</a:t>
            </a:r>
            <a:br>
              <a:rPr lang="ru-RU" sz="2000" b="1" dirty="0"/>
            </a:br>
            <a:r>
              <a:rPr lang="ru-RU" sz="2000" b="1" dirty="0"/>
              <a:t>Аналитические отчеты с учетом анкетирования </a:t>
            </a:r>
            <a:r>
              <a:rPr lang="ru-RU" sz="2000" b="1" dirty="0" err="1"/>
              <a:t>стейкхолдеров</a:t>
            </a:r>
            <a:r>
              <a:rPr lang="ru-RU" sz="2000" b="1" dirty="0"/>
              <a:t> и студентов на предмет их удовлетворенности - отсутствуют.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700" dirty="0"/>
              <a:t>В связи с тем, что  основные  нормативные  и учебно-методические  документы не были предоставлены членам комиссии, невозможно судить о качестве подготовки специалистов в Азиатском медицинском институте имени С. </a:t>
            </a:r>
            <a:r>
              <a:rPr lang="ru-RU" sz="2700" dirty="0" err="1"/>
              <a:t>Тентишева</a:t>
            </a:r>
            <a:r>
              <a:rPr lang="ru-RU" sz="2700" dirty="0"/>
              <a:t>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6649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34640" y="888274"/>
            <a:ext cx="8503920" cy="471569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АНАЛИЗ И РЕКОМЕНДАЦИИ ПО ИТОГАМ РАБОТЫ КОМИССИИ ПО ПРОВЕРКЕ МЕДИЦИНСКИХ ВУЗов на СООТВЕТСТВИЕ МЕЖДУНАРОДНЫМ СТАНДАРТАМ</a:t>
            </a:r>
            <a:br>
              <a:rPr lang="ru-RU" sz="3600" dirty="0"/>
            </a:br>
            <a:br>
              <a:rPr lang="ru-RU" dirty="0"/>
            </a:br>
            <a:br>
              <a:rPr lang="ru-RU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49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5291" y="339634"/>
            <a:ext cx="9924007" cy="6126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АЛГОРИТМ  РАБОТЫ КОМИССИИ </a:t>
            </a:r>
          </a:p>
          <a:p>
            <a:r>
              <a:rPr lang="en-US" sz="2000" dirty="0"/>
              <a:t>I </a:t>
            </a:r>
            <a:r>
              <a:rPr lang="ru-RU" sz="2000" dirty="0"/>
              <a:t>ЭТАП   СБОР МАТЕРИАЛОВ</a:t>
            </a:r>
          </a:p>
          <a:p>
            <a:r>
              <a:rPr lang="en-US" sz="2000" dirty="0"/>
              <a:t>II</a:t>
            </a:r>
            <a:r>
              <a:rPr lang="ru-RU" sz="2000" dirty="0"/>
              <a:t> ЭТАП   ОБЪЕЗД УНИВЕРСИТЕТОВ С ИНСПЕКЦИЕЙ</a:t>
            </a:r>
          </a:p>
          <a:p>
            <a:r>
              <a:rPr lang="en-US" sz="2000" dirty="0"/>
              <a:t>III </a:t>
            </a:r>
            <a:r>
              <a:rPr lang="ru-RU" sz="2000" dirty="0"/>
              <a:t>ЭТАП – АНАЛИЗ МАТЕРИАЛОВ</a:t>
            </a:r>
          </a:p>
          <a:p>
            <a:r>
              <a:rPr lang="ru-RU" sz="2000" dirty="0"/>
              <a:t>I</a:t>
            </a:r>
            <a:r>
              <a:rPr lang="en-US" sz="2000" dirty="0"/>
              <a:t>V</a:t>
            </a:r>
            <a:r>
              <a:rPr lang="ru-RU" sz="2000" dirty="0"/>
              <a:t> ЭТАП – ПОДГОТОВКА ЗАКЛЮЧЕНИЯ КОМИССИИ</a:t>
            </a:r>
            <a:endParaRPr lang="en-US" sz="2000" dirty="0"/>
          </a:p>
          <a:p>
            <a:r>
              <a:rPr lang="en-US" sz="2000" dirty="0"/>
              <a:t>V</a:t>
            </a:r>
            <a:r>
              <a:rPr lang="ru-RU" sz="2000" dirty="0"/>
              <a:t> ЭТАП -  ОБСУЖДЕНИЕ И УТВЕРЖДЕНИЕ ЗАКЛЮЧЕНИЯ</a:t>
            </a:r>
          </a:p>
          <a:p>
            <a:pPr marL="0" indent="0">
              <a:buNone/>
            </a:pPr>
            <a:r>
              <a:rPr lang="ru-RU" sz="2800" b="1" dirty="0"/>
              <a:t>КРИТЕРИИ ОЦЕНКИ: </a:t>
            </a:r>
            <a:r>
              <a:rPr lang="ru-RU" sz="2800" dirty="0"/>
              <a:t>21 КРИТЕРИЕВ</a:t>
            </a:r>
          </a:p>
          <a:p>
            <a:pPr marL="0" indent="0">
              <a:buNone/>
            </a:pPr>
            <a:r>
              <a:rPr lang="ru-RU" sz="2800" b="1" dirty="0"/>
              <a:t>КЛЮЧЕВЫЕ ПОКАЗАТЕЛИ: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Материально-техническая база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Профессорско-преподавательский состав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Клиническая база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Учебно-методическая база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61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312B4AC1-EC7F-F246-A3F2-4FFBAA4ED2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744872"/>
              </p:ext>
            </p:extLst>
          </p:nvPr>
        </p:nvGraphicFramePr>
        <p:xfrm>
          <a:off x="1547664" y="901337"/>
          <a:ext cx="9425136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13DE96E-368A-C940-8428-EDFA3CC57ADA}"/>
              </a:ext>
            </a:extLst>
          </p:cNvPr>
          <p:cNvSpPr txBox="1">
            <a:spLocks/>
          </p:cNvSpPr>
          <p:nvPr/>
        </p:nvSpPr>
        <p:spPr>
          <a:xfrm>
            <a:off x="2145432" y="313827"/>
            <a:ext cx="8229600" cy="75732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/>
              <a:t>ОБЩИЕ СВЕДЕНИЯ</a:t>
            </a:r>
            <a:endParaRPr lang="ru-KZ" b="1" dirty="0"/>
          </a:p>
        </p:txBody>
      </p:sp>
    </p:spTree>
    <p:extLst>
      <p:ext uri="{BB962C8B-B14F-4D97-AF65-F5344CB8AC3E}">
        <p14:creationId xmlns:p14="http://schemas.microsoft.com/office/powerpoint/2010/main" val="258852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0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830976" y="205014"/>
            <a:ext cx="8632372" cy="680973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3478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2837406" y="6039399"/>
            <a:ext cx="8915400" cy="190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69767088"/>
              </p:ext>
            </p:extLst>
          </p:nvPr>
        </p:nvGraphicFramePr>
        <p:xfrm>
          <a:off x="2525486" y="62073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98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14" y="232225"/>
            <a:ext cx="9457507" cy="891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Качество образования</a:t>
            </a:r>
            <a:br>
              <a:rPr lang="ru-RU" dirty="0"/>
            </a:br>
            <a:endParaRPr lang="en-US" sz="27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8432" y="2181496"/>
            <a:ext cx="9640389" cy="4558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/>
          </a:p>
          <a:p>
            <a:r>
              <a:rPr lang="ru-RU" sz="2000" dirty="0"/>
              <a:t>. </a:t>
            </a:r>
          </a:p>
          <a:p>
            <a:endParaRPr lang="ru-RU" sz="2800" b="1" dirty="0"/>
          </a:p>
          <a:p>
            <a:endParaRPr lang="ru-RU" sz="2800" b="1" dirty="0"/>
          </a:p>
          <a:p>
            <a:endParaRPr lang="en-US" sz="2800" b="1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E341842-2A4A-5A4D-8140-B6AA90554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101124"/>
              </p:ext>
            </p:extLst>
          </p:nvPr>
        </p:nvGraphicFramePr>
        <p:xfrm>
          <a:off x="2534192" y="1123407"/>
          <a:ext cx="8307977" cy="5617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80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0423" y="132154"/>
            <a:ext cx="9692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МЕЖДУНАРОДНАЯ АККРЕДИТАЦИЯ: 3-5 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6583" y="947762"/>
            <a:ext cx="9662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КГМА им.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И.К.Ахунбаева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Свидетельство рег. номер: АВ 3619 о международной специализированной (программной) первичной  аккредитации по образовательной программе экспериментальный «Лечебное дело» сроком на 5 лет (выдано АС НААР от 11.06.2021)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7395" y="2196230"/>
            <a:ext cx="9662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Ошский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государственный университет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аккредитация Независимого агентства аккредитации и рейтинга (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НААР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на 5 лет до июня 2026 года  «Лечебное дело» со сроком обучения 6 лет и «ЭУП-лечебное дело ( для иностранных граждан)» на 5 лет с 11.06.2021 по 10.06.2026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гг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7395" y="3504280"/>
            <a:ext cx="10236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университет «Ала-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Тоо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независимое агентство аккредитации и рейтинга (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НААР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Лечебное дело на 5 лет до 26.05.2026 г.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8207" y="4248092"/>
            <a:ext cx="10276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Международная высшая школа медицины</a:t>
            </a:r>
            <a:r>
              <a:rPr lang="ru-RU" dirty="0"/>
              <a:t>. Международная институциональная аккредитация  агентством  НААР, сертификат рег.№АА0181 от 20.12.2019г. сроком на 3 года.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207" y="5197050"/>
            <a:ext cx="9910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Университет "Адам" , </a:t>
            </a:r>
            <a:r>
              <a:rPr lang="ru-RU" dirty="0"/>
              <a:t>Международная институциональная аккредитация (НААР) – сроком на 3 года (до 10.06.2024г.)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207" y="5899845"/>
            <a:ext cx="10276114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35374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ЖАГУ. </a:t>
            </a:r>
            <a:r>
              <a:rPr lang="ru-RU" sz="2000" dirty="0">
                <a:solidFill>
                  <a:srgbClr val="35374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Свидетельство рег. номер: АА 0193 о присуждении статуса международной институциональной аккредитации ЖАГУ им. </a:t>
            </a:r>
            <a:r>
              <a:rPr lang="ru-RU" sz="2000" dirty="0" err="1">
                <a:solidFill>
                  <a:srgbClr val="35374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Б.Осмонова</a:t>
            </a:r>
            <a:r>
              <a:rPr lang="ru-RU" sz="2000" dirty="0">
                <a:solidFill>
                  <a:srgbClr val="35374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сроком на 3 года. (выдано АС НААР от 13.11.2020)</a:t>
            </a:r>
            <a:endParaRPr lang="ru-RU" sz="2000" dirty="0">
              <a:solidFill>
                <a:srgbClr val="353744"/>
              </a:solidFill>
              <a:effectLst/>
              <a:latin typeface="Calibri Light" panose="020F0302020204030204" pitchFamily="34" charset="0"/>
              <a:ea typeface="Proxima Nov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5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0424" y="349572"/>
            <a:ext cx="101629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              МЕЖДУНАРОДНАЯ АККРЕДИТАЦИЯ: 1 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0424" y="1073537"/>
            <a:ext cx="10030513" cy="775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Proxima Nova"/>
              </a:rPr>
              <a:t>Международный университет Кыргызстана. Международная программная аккредитация по специальности “Лечебное дело” ( НААР) сроком  на 1 год  </a:t>
            </a:r>
            <a:endParaRPr lang="ru-RU" dirty="0">
              <a:solidFill>
                <a:srgbClr val="222222"/>
              </a:solidFill>
              <a:latin typeface="Proxima Nova"/>
              <a:ea typeface="Proxima Nova"/>
              <a:cs typeface="Proxima Nov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0424" y="2210006"/>
            <a:ext cx="9589228" cy="903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Proxima Nova"/>
              </a:rPr>
              <a:t>Университет "Адам«. Международная первичная программная аккредитация </a:t>
            </a:r>
          </a:p>
          <a:p>
            <a:pPr lv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Proxima Nova"/>
              </a:rPr>
              <a:t>по специальности «Лечебное дело» (НААР) – сроком на 1 год (до 10.06.2022г.)  </a:t>
            </a:r>
            <a:endParaRPr lang="ru-RU" dirty="0">
              <a:solidFill>
                <a:srgbClr val="222222"/>
              </a:solidFill>
              <a:latin typeface="Proxima Nova"/>
              <a:ea typeface="Proxima Nova"/>
              <a:cs typeface="Proxima Nov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0424" y="3513838"/>
            <a:ext cx="9248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СООТВЕТСТВИЕ ДРУГИМ КРИТЕРИЯМ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56441" y="3909391"/>
            <a:ext cx="1012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660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524</TotalTime>
  <Words>925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Proxima Nova</vt:lpstr>
      <vt:lpstr>Wingdings</vt:lpstr>
      <vt:lpstr>Wingdings 3</vt:lpstr>
      <vt:lpstr>Легкий дым</vt:lpstr>
      <vt:lpstr>Презентация PowerPoint</vt:lpstr>
      <vt:lpstr>                 АНАЛИЗ И РЕКОМЕНДАЦИИ ПО ИТОГАМ РАБОТЫ КОМИССИИ ПО ПРОВЕРКЕ МЕДИЦИНСКИХ ВУЗов на СООТВЕТСТВИЕ МЕЖДУНАРОДНЫМ СТАНДАРТАМ   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Качество образования </vt:lpstr>
      <vt:lpstr>Презентация PowerPoint</vt:lpstr>
      <vt:lpstr>Презентация PowerPoint</vt:lpstr>
      <vt:lpstr>Собственные клинические базы</vt:lpstr>
      <vt:lpstr> АзМИ  Международный медицинский институт «Авиценна» Роэль Метрополитет «АВС» Академия Международный университет медицины и науки (МУМиН)  Бишкекский международный медицинский институт  Университет "Адам"  Международный медицинский университет) </vt:lpstr>
      <vt:lpstr>Кыргызский национальный университет имени Ж. Баласагына</vt:lpstr>
      <vt:lpstr>Ошский международный медицинский университет. ОММУ лицензию получил 2019 году, начал прием студентов на 2020-2021 учебный год. Общее количество составляет 28 преподавателей. Из них 1 профессор, 3 доктора, 10 кандидатов наук, 18 штатных и 13 по совместительству.  Количество студентов по лицензии предельный контингент из дального зарубежья 400 из Узбекистана 500. Фактическое количество студентов: 222 - из дальнего зарубежья  и 64 из Узбекистана. Рабочий учебный план. График учебного процесса. Матрица компетенций: не разработано Учебные программы по дисциплинам и производственной практике: не подготовлены. УМК дисциплин, включая фонд оценочных средств: не подготовлено Методические материалов и  экспертизы экзаменационного материала: не соответствует Академическая мобильность студентов: не соответствует Отчеты деканов (анализ успеваемости, отчислений): не имеются Данные о повышении квалификации и академической мобильности ППС:  не имеются.</vt:lpstr>
      <vt:lpstr>Международный медицинский институт "Авиценна” Квалификационные требования к ППС и должностные инструкции отсутствуют. Экзаменационный материал, протоколы, ведомости вступительных экзаменов отсутствуют. Учебные программы по дисциплинам не предоставлены. Документы, подтверждающих процедуру разработки методических материалов и создания и экспертизы экзаменационного материала отсутствуют. Нет экзаменационной комиссии. Собственных методических разработок нет. Академическая мобильность студентов – отсутствует. Анализ успеваемости, отчислений – отсутствует Аналитические отчеты с учетом анкетирования стейкхолдеров и студентов на предмет их удовлетворенности - отсутствуют.  В связи с тем, что  основные  нормативные  и учебно-методические  документы не были предоставлены членам комиссии, невозможно судить о качестве подготовки специалистов в Азиатском медицинском институте имени С. Тентишева.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ПОДХОД К ВЗАИМОДЕЙСТВИЮ С ОБЩЕСТВОМ В БОРЬБЕ С КОРРУПЦИЕЙ</dc:title>
  <dc:creator>User</dc:creator>
  <cp:lastModifiedBy>zhusupov ariet</cp:lastModifiedBy>
  <cp:revision>136</cp:revision>
  <dcterms:created xsi:type="dcterms:W3CDTF">2022-01-16T15:43:19Z</dcterms:created>
  <dcterms:modified xsi:type="dcterms:W3CDTF">2022-03-10T02:48:29Z</dcterms:modified>
</cp:coreProperties>
</file>